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69" d="100"/>
          <a:sy n="69" d="100"/>
        </p:scale>
        <p:origin x="834" y="-48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0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3.png"/><Relationship Id="rId2" Type="http://schemas.openxmlformats.org/officeDocument/2006/relationships/image" Target="../media/image1.png"/><Relationship Id="rId16" Type="http://schemas.openxmlformats.org/officeDocument/2006/relationships/image" Target="../media/image1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2.png"/><Relationship Id="rId5" Type="http://schemas.openxmlformats.org/officeDocument/2006/relationships/image" Target="../media/image6.png"/><Relationship Id="rId15" Type="http://schemas.openxmlformats.org/officeDocument/2006/relationships/image" Target="../media/image110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5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12.png"/><Relationship Id="rId18" Type="http://schemas.openxmlformats.org/officeDocument/2006/relationships/image" Target="../media/image1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48.png"/><Relationship Id="rId17" Type="http://schemas.openxmlformats.org/officeDocument/2006/relationships/image" Target="../media/image18.png"/><Relationship Id="rId2" Type="http://schemas.openxmlformats.org/officeDocument/2006/relationships/image" Target="../media/image1.png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2.png"/><Relationship Id="rId5" Type="http://schemas.openxmlformats.org/officeDocument/2006/relationships/image" Target="../media/image6.png"/><Relationship Id="rId15" Type="http://schemas.openxmlformats.org/officeDocument/2006/relationships/image" Target="../media/image114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1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58.png"/><Relationship Id="rId18" Type="http://schemas.openxmlformats.org/officeDocument/2006/relationships/image" Target="../media/image119.png"/><Relationship Id="rId3" Type="http://schemas.openxmlformats.org/officeDocument/2006/relationships/image" Target="../media/image2.png"/><Relationship Id="rId21" Type="http://schemas.openxmlformats.org/officeDocument/2006/relationships/image" Target="../media/image12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18.png"/><Relationship Id="rId2" Type="http://schemas.openxmlformats.org/officeDocument/2006/relationships/image" Target="../media/image1.png"/><Relationship Id="rId16" Type="http://schemas.openxmlformats.org/officeDocument/2006/relationships/image" Target="../media/image117.png"/><Relationship Id="rId20" Type="http://schemas.openxmlformats.org/officeDocument/2006/relationships/image" Target="../media/image1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16.png"/><Relationship Id="rId10" Type="http://schemas.openxmlformats.org/officeDocument/2006/relationships/image" Target="../media/image9.png"/><Relationship Id="rId19" Type="http://schemas.openxmlformats.org/officeDocument/2006/relationships/image" Target="../media/image120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1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23.png"/><Relationship Id="rId18" Type="http://schemas.openxmlformats.org/officeDocument/2006/relationships/image" Target="../media/image117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3.png"/><Relationship Id="rId17" Type="http://schemas.openxmlformats.org/officeDocument/2006/relationships/image" Target="../media/image58.png"/><Relationship Id="rId2" Type="http://schemas.openxmlformats.org/officeDocument/2006/relationships/image" Target="../media/image1.png"/><Relationship Id="rId16" Type="http://schemas.openxmlformats.org/officeDocument/2006/relationships/image" Target="../media/image1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2.png"/><Relationship Id="rId5" Type="http://schemas.openxmlformats.org/officeDocument/2006/relationships/image" Target="../media/image6.png"/><Relationship Id="rId15" Type="http://schemas.openxmlformats.org/officeDocument/2006/relationships/image" Target="../media/image124.png"/><Relationship Id="rId10" Type="http://schemas.openxmlformats.org/officeDocument/2006/relationships/image" Target="../media/image11.png"/><Relationship Id="rId19" Type="http://schemas.openxmlformats.org/officeDocument/2006/relationships/image" Target="../media/image118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1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05.png"/><Relationship Id="rId18" Type="http://schemas.openxmlformats.org/officeDocument/2006/relationships/image" Target="../media/image117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3.png"/><Relationship Id="rId17" Type="http://schemas.openxmlformats.org/officeDocument/2006/relationships/image" Target="../media/image58.png"/><Relationship Id="rId2" Type="http://schemas.openxmlformats.org/officeDocument/2006/relationships/image" Target="../media/image1.png"/><Relationship Id="rId16" Type="http://schemas.openxmlformats.org/officeDocument/2006/relationships/image" Target="../media/image1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2.png"/><Relationship Id="rId5" Type="http://schemas.openxmlformats.org/officeDocument/2006/relationships/image" Target="../media/image6.png"/><Relationship Id="rId15" Type="http://schemas.openxmlformats.org/officeDocument/2006/relationships/image" Target="../media/image126.png"/><Relationship Id="rId10" Type="http://schemas.openxmlformats.org/officeDocument/2006/relationships/image" Target="../media/image11.png"/><Relationship Id="rId19" Type="http://schemas.openxmlformats.org/officeDocument/2006/relationships/image" Target="../media/image118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1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8.png"/><Relationship Id="rId18" Type="http://schemas.openxmlformats.org/officeDocument/2006/relationships/image" Target="../media/image11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58.png"/><Relationship Id="rId2" Type="http://schemas.openxmlformats.org/officeDocument/2006/relationships/image" Target="../media/image1.png"/><Relationship Id="rId16" Type="http://schemas.openxmlformats.org/officeDocument/2006/relationships/image" Target="../media/image129.png"/><Relationship Id="rId20" Type="http://schemas.openxmlformats.org/officeDocument/2006/relationships/image" Target="../media/image1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00.png"/><Relationship Id="rId10" Type="http://schemas.openxmlformats.org/officeDocument/2006/relationships/image" Target="../media/image9.png"/><Relationship Id="rId19" Type="http://schemas.openxmlformats.org/officeDocument/2006/relationships/image" Target="../media/image1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1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31.png"/><Relationship Id="rId18" Type="http://schemas.openxmlformats.org/officeDocument/2006/relationships/image" Target="../media/image58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35.png"/><Relationship Id="rId2" Type="http://schemas.openxmlformats.org/officeDocument/2006/relationships/image" Target="../media/image1.png"/><Relationship Id="rId16" Type="http://schemas.openxmlformats.org/officeDocument/2006/relationships/image" Target="../media/image134.png"/><Relationship Id="rId20" Type="http://schemas.openxmlformats.org/officeDocument/2006/relationships/image" Target="../media/image1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33.png"/><Relationship Id="rId10" Type="http://schemas.openxmlformats.org/officeDocument/2006/relationships/image" Target="../media/image9.png"/><Relationship Id="rId19" Type="http://schemas.openxmlformats.org/officeDocument/2006/relationships/image" Target="../media/image136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37.png"/><Relationship Id="rId18" Type="http://schemas.openxmlformats.org/officeDocument/2006/relationships/image" Target="../media/image141.png"/><Relationship Id="rId3" Type="http://schemas.openxmlformats.org/officeDocument/2006/relationships/image" Target="../media/image2.png"/><Relationship Id="rId21" Type="http://schemas.openxmlformats.org/officeDocument/2006/relationships/image" Target="../media/image118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58.png"/><Relationship Id="rId2" Type="http://schemas.openxmlformats.org/officeDocument/2006/relationships/image" Target="../media/image1.png"/><Relationship Id="rId16" Type="http://schemas.openxmlformats.org/officeDocument/2006/relationships/image" Target="../media/image140.png"/><Relationship Id="rId20" Type="http://schemas.openxmlformats.org/officeDocument/2006/relationships/image" Target="../media/image1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39.png"/><Relationship Id="rId10" Type="http://schemas.openxmlformats.org/officeDocument/2006/relationships/image" Target="../media/image9.png"/><Relationship Id="rId19" Type="http://schemas.openxmlformats.org/officeDocument/2006/relationships/image" Target="../media/image142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8.png"/><Relationship Id="rId22" Type="http://schemas.openxmlformats.org/officeDocument/2006/relationships/image" Target="../media/image14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44.png"/><Relationship Id="rId18" Type="http://schemas.openxmlformats.org/officeDocument/2006/relationships/image" Target="../media/image58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48.png"/><Relationship Id="rId2" Type="http://schemas.openxmlformats.org/officeDocument/2006/relationships/image" Target="../media/image1.png"/><Relationship Id="rId16" Type="http://schemas.openxmlformats.org/officeDocument/2006/relationships/image" Target="../media/image147.png"/><Relationship Id="rId20" Type="http://schemas.openxmlformats.org/officeDocument/2006/relationships/image" Target="../media/image1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6.png"/><Relationship Id="rId10" Type="http://schemas.openxmlformats.org/officeDocument/2006/relationships/image" Target="../media/image9.png"/><Relationship Id="rId19" Type="http://schemas.openxmlformats.org/officeDocument/2006/relationships/image" Target="../media/image136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4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46.png"/><Relationship Id="rId18" Type="http://schemas.openxmlformats.org/officeDocument/2006/relationships/image" Target="../media/image153.png"/><Relationship Id="rId3" Type="http://schemas.openxmlformats.org/officeDocument/2006/relationships/image" Target="../media/image2.png"/><Relationship Id="rId21" Type="http://schemas.openxmlformats.org/officeDocument/2006/relationships/image" Target="../media/image58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52.png"/><Relationship Id="rId2" Type="http://schemas.openxmlformats.org/officeDocument/2006/relationships/image" Target="../media/image1.png"/><Relationship Id="rId16" Type="http://schemas.openxmlformats.org/officeDocument/2006/relationships/image" Target="../media/image151.png"/><Relationship Id="rId20" Type="http://schemas.openxmlformats.org/officeDocument/2006/relationships/image" Target="../media/image1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50.png"/><Relationship Id="rId23" Type="http://schemas.openxmlformats.org/officeDocument/2006/relationships/image" Target="../media/image118.png"/><Relationship Id="rId10" Type="http://schemas.openxmlformats.org/officeDocument/2006/relationships/image" Target="../media/image9.png"/><Relationship Id="rId19" Type="http://schemas.openxmlformats.org/officeDocument/2006/relationships/image" Target="../media/image154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49.png"/><Relationship Id="rId22" Type="http://schemas.openxmlformats.org/officeDocument/2006/relationships/image" Target="../media/image136.png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2.png"/><Relationship Id="rId18" Type="http://schemas.openxmlformats.org/officeDocument/2006/relationships/image" Target="../media/image27.png"/><Relationship Id="rId26" Type="http://schemas.openxmlformats.org/officeDocument/2006/relationships/image" Target="../media/image35.png"/><Relationship Id="rId21" Type="http://schemas.openxmlformats.org/officeDocument/2006/relationships/image" Target="../media/image30.png"/><Relationship Id="rId34" Type="http://schemas.openxmlformats.org/officeDocument/2006/relationships/image" Target="../media/image43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17" Type="http://schemas.openxmlformats.org/officeDocument/2006/relationships/image" Target="../media/image26.png"/><Relationship Id="rId25" Type="http://schemas.openxmlformats.org/officeDocument/2006/relationships/image" Target="../media/image34.png"/><Relationship Id="rId33" Type="http://schemas.openxmlformats.org/officeDocument/2006/relationships/image" Target="../media/image42.png"/><Relationship Id="rId38" Type="http://schemas.openxmlformats.org/officeDocument/2006/relationships/image" Target="../media/image47.png"/><Relationship Id="rId2" Type="http://schemas.openxmlformats.org/officeDocument/2006/relationships/image" Target="../media/image2.png"/><Relationship Id="rId16" Type="http://schemas.openxmlformats.org/officeDocument/2006/relationships/image" Target="../media/image25.png"/><Relationship Id="rId20" Type="http://schemas.openxmlformats.org/officeDocument/2006/relationships/image" Target="../media/image29.png"/><Relationship Id="rId29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24" Type="http://schemas.openxmlformats.org/officeDocument/2006/relationships/image" Target="../media/image33.png"/><Relationship Id="rId32" Type="http://schemas.openxmlformats.org/officeDocument/2006/relationships/image" Target="../media/image41.png"/><Relationship Id="rId37" Type="http://schemas.openxmlformats.org/officeDocument/2006/relationships/image" Target="../media/image46.png"/><Relationship Id="rId5" Type="http://schemas.openxmlformats.org/officeDocument/2006/relationships/image" Target="../media/image14.png"/><Relationship Id="rId15" Type="http://schemas.openxmlformats.org/officeDocument/2006/relationships/image" Target="../media/image24.png"/><Relationship Id="rId23" Type="http://schemas.openxmlformats.org/officeDocument/2006/relationships/image" Target="../media/image32.png"/><Relationship Id="rId28" Type="http://schemas.openxmlformats.org/officeDocument/2006/relationships/image" Target="../media/image37.png"/><Relationship Id="rId36" Type="http://schemas.openxmlformats.org/officeDocument/2006/relationships/image" Target="../media/image45.png"/><Relationship Id="rId10" Type="http://schemas.openxmlformats.org/officeDocument/2006/relationships/image" Target="../media/image19.png"/><Relationship Id="rId19" Type="http://schemas.openxmlformats.org/officeDocument/2006/relationships/image" Target="../media/image28.png"/><Relationship Id="rId31" Type="http://schemas.openxmlformats.org/officeDocument/2006/relationships/image" Target="../media/image40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Relationship Id="rId22" Type="http://schemas.openxmlformats.org/officeDocument/2006/relationships/image" Target="../media/image31.png"/><Relationship Id="rId27" Type="http://schemas.openxmlformats.org/officeDocument/2006/relationships/image" Target="../media/image36.png"/><Relationship Id="rId30" Type="http://schemas.openxmlformats.org/officeDocument/2006/relationships/image" Target="../media/image39.png"/><Relationship Id="rId35" Type="http://schemas.openxmlformats.org/officeDocument/2006/relationships/image" Target="../media/image44.png"/><Relationship Id="rId8" Type="http://schemas.openxmlformats.org/officeDocument/2006/relationships/image" Target="../media/image17.png"/><Relationship Id="rId3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56.png"/><Relationship Id="rId18" Type="http://schemas.openxmlformats.org/officeDocument/2006/relationships/image" Target="../media/image1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48.png"/><Relationship Id="rId17" Type="http://schemas.openxmlformats.org/officeDocument/2006/relationships/image" Target="../media/image18.png"/><Relationship Id="rId2" Type="http://schemas.openxmlformats.org/officeDocument/2006/relationships/image" Target="../media/image1.png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2.png"/><Relationship Id="rId5" Type="http://schemas.openxmlformats.org/officeDocument/2006/relationships/image" Target="../media/image6.png"/><Relationship Id="rId15" Type="http://schemas.openxmlformats.org/officeDocument/2006/relationships/image" Target="../media/image158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58.png"/><Relationship Id="rId18" Type="http://schemas.openxmlformats.org/officeDocument/2006/relationships/image" Target="../media/image165.png"/><Relationship Id="rId3" Type="http://schemas.openxmlformats.org/officeDocument/2006/relationships/image" Target="../media/image4.png"/><Relationship Id="rId21" Type="http://schemas.openxmlformats.org/officeDocument/2006/relationships/image" Target="../media/image17.png"/><Relationship Id="rId7" Type="http://schemas.openxmlformats.org/officeDocument/2006/relationships/image" Target="../media/image8.png"/><Relationship Id="rId12" Type="http://schemas.openxmlformats.org/officeDocument/2006/relationships/image" Target="../media/image160.png"/><Relationship Id="rId17" Type="http://schemas.openxmlformats.org/officeDocument/2006/relationships/image" Target="../media/image164.png"/><Relationship Id="rId2" Type="http://schemas.openxmlformats.org/officeDocument/2006/relationships/image" Target="../media/image1.png"/><Relationship Id="rId16" Type="http://schemas.openxmlformats.org/officeDocument/2006/relationships/image" Target="../media/image163.png"/><Relationship Id="rId20" Type="http://schemas.openxmlformats.org/officeDocument/2006/relationships/image" Target="../media/image16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59.png"/><Relationship Id="rId5" Type="http://schemas.openxmlformats.org/officeDocument/2006/relationships/image" Target="../media/image6.png"/><Relationship Id="rId15" Type="http://schemas.openxmlformats.org/officeDocument/2006/relationships/image" Target="../media/image162.png"/><Relationship Id="rId23" Type="http://schemas.openxmlformats.org/officeDocument/2006/relationships/image" Target="../media/image19.png"/><Relationship Id="rId10" Type="http://schemas.openxmlformats.org/officeDocument/2006/relationships/image" Target="../media/image11.png"/><Relationship Id="rId19" Type="http://schemas.openxmlformats.org/officeDocument/2006/relationships/image" Target="../media/image16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61.png"/><Relationship Id="rId22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68.png"/><Relationship Id="rId18" Type="http://schemas.openxmlformats.org/officeDocument/2006/relationships/image" Target="../media/image171.png"/><Relationship Id="rId3" Type="http://schemas.openxmlformats.org/officeDocument/2006/relationships/image" Target="../media/image2.png"/><Relationship Id="rId21" Type="http://schemas.openxmlformats.org/officeDocument/2006/relationships/image" Target="../media/image17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70.png"/><Relationship Id="rId2" Type="http://schemas.openxmlformats.org/officeDocument/2006/relationships/image" Target="../media/image1.png"/><Relationship Id="rId16" Type="http://schemas.openxmlformats.org/officeDocument/2006/relationships/image" Target="../media/image58.png"/><Relationship Id="rId20" Type="http://schemas.openxmlformats.org/officeDocument/2006/relationships/image" Target="../media/image16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67.png"/><Relationship Id="rId23" Type="http://schemas.openxmlformats.org/officeDocument/2006/relationships/image" Target="../media/image19.png"/><Relationship Id="rId10" Type="http://schemas.openxmlformats.org/officeDocument/2006/relationships/image" Target="../media/image9.png"/><Relationship Id="rId19" Type="http://schemas.openxmlformats.org/officeDocument/2006/relationships/image" Target="../media/image165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69.png"/><Relationship Id="rId22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68.png"/><Relationship Id="rId18" Type="http://schemas.openxmlformats.org/officeDocument/2006/relationships/image" Target="../media/image173.png"/><Relationship Id="rId3" Type="http://schemas.openxmlformats.org/officeDocument/2006/relationships/image" Target="../media/image2.png"/><Relationship Id="rId21" Type="http://schemas.openxmlformats.org/officeDocument/2006/relationships/image" Target="../media/image17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72.png"/><Relationship Id="rId2" Type="http://schemas.openxmlformats.org/officeDocument/2006/relationships/image" Target="../media/image1.png"/><Relationship Id="rId16" Type="http://schemas.openxmlformats.org/officeDocument/2006/relationships/image" Target="../media/image58.png"/><Relationship Id="rId20" Type="http://schemas.openxmlformats.org/officeDocument/2006/relationships/image" Target="../media/image16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67.png"/><Relationship Id="rId23" Type="http://schemas.openxmlformats.org/officeDocument/2006/relationships/image" Target="../media/image19.png"/><Relationship Id="rId10" Type="http://schemas.openxmlformats.org/officeDocument/2006/relationships/image" Target="../media/image9.png"/><Relationship Id="rId19" Type="http://schemas.openxmlformats.org/officeDocument/2006/relationships/image" Target="../media/image165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69.png"/><Relationship Id="rId22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74.png"/><Relationship Id="rId18" Type="http://schemas.openxmlformats.org/officeDocument/2006/relationships/image" Target="../media/image166.png"/><Relationship Id="rId3" Type="http://schemas.openxmlformats.org/officeDocument/2006/relationships/image" Target="../media/image4.png"/><Relationship Id="rId21" Type="http://schemas.openxmlformats.org/officeDocument/2006/relationships/image" Target="../media/image19.png"/><Relationship Id="rId7" Type="http://schemas.openxmlformats.org/officeDocument/2006/relationships/image" Target="../media/image8.png"/><Relationship Id="rId12" Type="http://schemas.openxmlformats.org/officeDocument/2006/relationships/image" Target="../media/image169.png"/><Relationship Id="rId17" Type="http://schemas.openxmlformats.org/officeDocument/2006/relationships/image" Target="../media/image165.png"/><Relationship Id="rId2" Type="http://schemas.openxmlformats.org/officeDocument/2006/relationships/image" Target="../media/image1.png"/><Relationship Id="rId16" Type="http://schemas.openxmlformats.org/officeDocument/2006/relationships/image" Target="../media/image176.png"/><Relationship Id="rId20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68.png"/><Relationship Id="rId5" Type="http://schemas.openxmlformats.org/officeDocument/2006/relationships/image" Target="../media/image6.png"/><Relationship Id="rId15" Type="http://schemas.openxmlformats.org/officeDocument/2006/relationships/image" Target="../media/image58.png"/><Relationship Id="rId10" Type="http://schemas.openxmlformats.org/officeDocument/2006/relationships/image" Target="../media/image11.png"/><Relationship Id="rId19" Type="http://schemas.openxmlformats.org/officeDocument/2006/relationships/image" Target="../media/image17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75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76.png"/><Relationship Id="rId18" Type="http://schemas.openxmlformats.org/officeDocument/2006/relationships/image" Target="../media/image165.png"/><Relationship Id="rId3" Type="http://schemas.openxmlformats.org/officeDocument/2006/relationships/image" Target="../media/image4.png"/><Relationship Id="rId21" Type="http://schemas.openxmlformats.org/officeDocument/2006/relationships/image" Target="../media/image18.png"/><Relationship Id="rId7" Type="http://schemas.openxmlformats.org/officeDocument/2006/relationships/image" Target="../media/image8.png"/><Relationship Id="rId12" Type="http://schemas.openxmlformats.org/officeDocument/2006/relationships/image" Target="../media/image160.png"/><Relationship Id="rId17" Type="http://schemas.openxmlformats.org/officeDocument/2006/relationships/image" Target="../media/image179.png"/><Relationship Id="rId2" Type="http://schemas.openxmlformats.org/officeDocument/2006/relationships/image" Target="../media/image1.png"/><Relationship Id="rId16" Type="http://schemas.openxmlformats.org/officeDocument/2006/relationships/image" Target="../media/image178.png"/><Relationship Id="rId20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59.png"/><Relationship Id="rId5" Type="http://schemas.openxmlformats.org/officeDocument/2006/relationships/image" Target="../media/image6.png"/><Relationship Id="rId15" Type="http://schemas.openxmlformats.org/officeDocument/2006/relationships/image" Target="../media/image58.png"/><Relationship Id="rId10" Type="http://schemas.openxmlformats.org/officeDocument/2006/relationships/image" Target="../media/image11.png"/><Relationship Id="rId19" Type="http://schemas.openxmlformats.org/officeDocument/2006/relationships/image" Target="../media/image16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77.png"/><Relationship Id="rId22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80.png"/><Relationship Id="rId18" Type="http://schemas.openxmlformats.org/officeDocument/2006/relationships/image" Target="../media/image184.png"/><Relationship Id="rId3" Type="http://schemas.openxmlformats.org/officeDocument/2006/relationships/image" Target="../media/image4.png"/><Relationship Id="rId21" Type="http://schemas.openxmlformats.org/officeDocument/2006/relationships/image" Target="../media/image166.png"/><Relationship Id="rId7" Type="http://schemas.openxmlformats.org/officeDocument/2006/relationships/image" Target="../media/image8.png"/><Relationship Id="rId12" Type="http://schemas.openxmlformats.org/officeDocument/2006/relationships/image" Target="../media/image48.png"/><Relationship Id="rId17" Type="http://schemas.openxmlformats.org/officeDocument/2006/relationships/image" Target="../media/image183.png"/><Relationship Id="rId2" Type="http://schemas.openxmlformats.org/officeDocument/2006/relationships/image" Target="../media/image1.png"/><Relationship Id="rId16" Type="http://schemas.openxmlformats.org/officeDocument/2006/relationships/image" Target="../media/image58.png"/><Relationship Id="rId20" Type="http://schemas.openxmlformats.org/officeDocument/2006/relationships/image" Target="../media/image16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2.png"/><Relationship Id="rId5" Type="http://schemas.openxmlformats.org/officeDocument/2006/relationships/image" Target="../media/image6.png"/><Relationship Id="rId15" Type="http://schemas.openxmlformats.org/officeDocument/2006/relationships/image" Target="../media/image182.png"/><Relationship Id="rId10" Type="http://schemas.openxmlformats.org/officeDocument/2006/relationships/image" Target="../media/image11.png"/><Relationship Id="rId19" Type="http://schemas.openxmlformats.org/officeDocument/2006/relationships/image" Target="../media/image185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81.png"/><Relationship Id="rId22" Type="http://schemas.openxmlformats.org/officeDocument/2006/relationships/image" Target="../media/image186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87.png"/><Relationship Id="rId18" Type="http://schemas.openxmlformats.org/officeDocument/2006/relationships/image" Target="../media/image165.png"/><Relationship Id="rId3" Type="http://schemas.openxmlformats.org/officeDocument/2006/relationships/image" Target="../media/image4.png"/><Relationship Id="rId21" Type="http://schemas.openxmlformats.org/officeDocument/2006/relationships/image" Target="../media/image18.png"/><Relationship Id="rId7" Type="http://schemas.openxmlformats.org/officeDocument/2006/relationships/image" Target="../media/image8.png"/><Relationship Id="rId12" Type="http://schemas.openxmlformats.org/officeDocument/2006/relationships/image" Target="../media/image48.png"/><Relationship Id="rId17" Type="http://schemas.openxmlformats.org/officeDocument/2006/relationships/image" Target="../media/image58.png"/><Relationship Id="rId2" Type="http://schemas.openxmlformats.org/officeDocument/2006/relationships/image" Target="../media/image1.png"/><Relationship Id="rId16" Type="http://schemas.openxmlformats.org/officeDocument/2006/relationships/image" Target="../media/image190.png"/><Relationship Id="rId20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2.png"/><Relationship Id="rId5" Type="http://schemas.openxmlformats.org/officeDocument/2006/relationships/image" Target="../media/image6.png"/><Relationship Id="rId15" Type="http://schemas.openxmlformats.org/officeDocument/2006/relationships/image" Target="../media/image189.png"/><Relationship Id="rId10" Type="http://schemas.openxmlformats.org/officeDocument/2006/relationships/image" Target="../media/image11.png"/><Relationship Id="rId19" Type="http://schemas.openxmlformats.org/officeDocument/2006/relationships/image" Target="../media/image16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88.png"/><Relationship Id="rId22" Type="http://schemas.openxmlformats.org/officeDocument/2006/relationships/image" Target="../media/image19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48.png"/><Relationship Id="rId18" Type="http://schemas.openxmlformats.org/officeDocument/2006/relationships/image" Target="../media/image165.png"/><Relationship Id="rId3" Type="http://schemas.openxmlformats.org/officeDocument/2006/relationships/image" Target="../media/image2.png"/><Relationship Id="rId21" Type="http://schemas.openxmlformats.org/officeDocument/2006/relationships/image" Target="../media/image18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58.png"/><Relationship Id="rId2" Type="http://schemas.openxmlformats.org/officeDocument/2006/relationships/image" Target="../media/image1.png"/><Relationship Id="rId16" Type="http://schemas.openxmlformats.org/officeDocument/2006/relationships/image" Target="../media/image193.png"/><Relationship Id="rId20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92.png"/><Relationship Id="rId10" Type="http://schemas.openxmlformats.org/officeDocument/2006/relationships/image" Target="../media/image9.png"/><Relationship Id="rId19" Type="http://schemas.openxmlformats.org/officeDocument/2006/relationships/image" Target="../media/image166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91.png"/><Relationship Id="rId22" Type="http://schemas.openxmlformats.org/officeDocument/2006/relationships/image" Target="../media/image19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94.png"/><Relationship Id="rId18" Type="http://schemas.openxmlformats.org/officeDocument/2006/relationships/image" Target="../media/image58.png"/><Relationship Id="rId3" Type="http://schemas.openxmlformats.org/officeDocument/2006/relationships/image" Target="../media/image4.png"/><Relationship Id="rId21" Type="http://schemas.openxmlformats.org/officeDocument/2006/relationships/image" Target="../media/image17.png"/><Relationship Id="rId7" Type="http://schemas.openxmlformats.org/officeDocument/2006/relationships/image" Target="../media/image8.png"/><Relationship Id="rId12" Type="http://schemas.openxmlformats.org/officeDocument/2006/relationships/image" Target="../media/image48.png"/><Relationship Id="rId17" Type="http://schemas.openxmlformats.org/officeDocument/2006/relationships/image" Target="../media/image198.png"/><Relationship Id="rId2" Type="http://schemas.openxmlformats.org/officeDocument/2006/relationships/image" Target="../media/image1.png"/><Relationship Id="rId16" Type="http://schemas.openxmlformats.org/officeDocument/2006/relationships/image" Target="../media/image197.png"/><Relationship Id="rId20" Type="http://schemas.openxmlformats.org/officeDocument/2006/relationships/image" Target="../media/image16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2.png"/><Relationship Id="rId5" Type="http://schemas.openxmlformats.org/officeDocument/2006/relationships/image" Target="../media/image6.png"/><Relationship Id="rId15" Type="http://schemas.openxmlformats.org/officeDocument/2006/relationships/image" Target="../media/image196.png"/><Relationship Id="rId23" Type="http://schemas.openxmlformats.org/officeDocument/2006/relationships/image" Target="../media/image19.png"/><Relationship Id="rId10" Type="http://schemas.openxmlformats.org/officeDocument/2006/relationships/image" Target="../media/image11.png"/><Relationship Id="rId19" Type="http://schemas.openxmlformats.org/officeDocument/2006/relationships/image" Target="../media/image165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95.png"/><Relationship Id="rId22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8.png"/><Relationship Id="rId7" Type="http://schemas.openxmlformats.org/officeDocument/2006/relationships/image" Target="../media/image5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11" Type="http://schemas.openxmlformats.org/officeDocument/2006/relationships/image" Target="../media/image19.png"/><Relationship Id="rId5" Type="http://schemas.openxmlformats.org/officeDocument/2006/relationships/image" Target="../media/image1.png"/><Relationship Id="rId10" Type="http://schemas.openxmlformats.org/officeDocument/2006/relationships/image" Target="../media/image18.png"/><Relationship Id="rId4" Type="http://schemas.openxmlformats.org/officeDocument/2006/relationships/image" Target="../media/image4.png"/><Relationship Id="rId9" Type="http://schemas.openxmlformats.org/officeDocument/2006/relationships/image" Target="../media/image17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59.png"/><Relationship Id="rId18" Type="http://schemas.openxmlformats.org/officeDocument/2006/relationships/image" Target="../media/image201.png"/><Relationship Id="rId26" Type="http://schemas.openxmlformats.org/officeDocument/2006/relationships/image" Target="../media/image19.png"/><Relationship Id="rId3" Type="http://schemas.openxmlformats.org/officeDocument/2006/relationships/image" Target="../media/image2.png"/><Relationship Id="rId21" Type="http://schemas.openxmlformats.org/officeDocument/2006/relationships/image" Target="../media/image204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200.png"/><Relationship Id="rId25" Type="http://schemas.openxmlformats.org/officeDocument/2006/relationships/image" Target="../media/image18.png"/><Relationship Id="rId2" Type="http://schemas.openxmlformats.org/officeDocument/2006/relationships/image" Target="../media/image1.png"/><Relationship Id="rId16" Type="http://schemas.openxmlformats.org/officeDocument/2006/relationships/image" Target="../media/image58.png"/><Relationship Id="rId20" Type="http://schemas.openxmlformats.org/officeDocument/2006/relationships/image" Target="../media/image20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17.png"/><Relationship Id="rId5" Type="http://schemas.openxmlformats.org/officeDocument/2006/relationships/image" Target="../media/image4.png"/><Relationship Id="rId15" Type="http://schemas.openxmlformats.org/officeDocument/2006/relationships/image" Target="../media/image199.png"/><Relationship Id="rId23" Type="http://schemas.openxmlformats.org/officeDocument/2006/relationships/image" Target="../media/image166.png"/><Relationship Id="rId10" Type="http://schemas.openxmlformats.org/officeDocument/2006/relationships/image" Target="../media/image9.png"/><Relationship Id="rId19" Type="http://schemas.openxmlformats.org/officeDocument/2006/relationships/image" Target="../media/image202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60.png"/><Relationship Id="rId22" Type="http://schemas.openxmlformats.org/officeDocument/2006/relationships/image" Target="../media/image165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59.png"/><Relationship Id="rId18" Type="http://schemas.openxmlformats.org/officeDocument/2006/relationships/image" Target="../media/image205.png"/><Relationship Id="rId26" Type="http://schemas.openxmlformats.org/officeDocument/2006/relationships/image" Target="../media/image18.png"/><Relationship Id="rId3" Type="http://schemas.openxmlformats.org/officeDocument/2006/relationships/image" Target="../media/image2.png"/><Relationship Id="rId21" Type="http://schemas.openxmlformats.org/officeDocument/2006/relationships/image" Target="../media/image20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201.png"/><Relationship Id="rId25" Type="http://schemas.openxmlformats.org/officeDocument/2006/relationships/image" Target="../media/image17.png"/><Relationship Id="rId2" Type="http://schemas.openxmlformats.org/officeDocument/2006/relationships/image" Target="../media/image1.png"/><Relationship Id="rId16" Type="http://schemas.openxmlformats.org/officeDocument/2006/relationships/image" Target="../media/image58.png"/><Relationship Id="rId20" Type="http://schemas.openxmlformats.org/officeDocument/2006/relationships/image" Target="../media/image202.png"/><Relationship Id="rId29" Type="http://schemas.openxmlformats.org/officeDocument/2006/relationships/image" Target="../media/image20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06.png"/><Relationship Id="rId5" Type="http://schemas.openxmlformats.org/officeDocument/2006/relationships/image" Target="../media/image4.png"/><Relationship Id="rId15" Type="http://schemas.openxmlformats.org/officeDocument/2006/relationships/image" Target="../media/image199.png"/><Relationship Id="rId23" Type="http://schemas.openxmlformats.org/officeDocument/2006/relationships/image" Target="../media/image166.png"/><Relationship Id="rId28" Type="http://schemas.openxmlformats.org/officeDocument/2006/relationships/image" Target="../media/image207.png"/><Relationship Id="rId10" Type="http://schemas.openxmlformats.org/officeDocument/2006/relationships/image" Target="../media/image9.png"/><Relationship Id="rId19" Type="http://schemas.openxmlformats.org/officeDocument/2006/relationships/image" Target="../media/image200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60.png"/><Relationship Id="rId22" Type="http://schemas.openxmlformats.org/officeDocument/2006/relationships/image" Target="../media/image165.png"/><Relationship Id="rId27" Type="http://schemas.openxmlformats.org/officeDocument/2006/relationships/image" Target="../media/image19.png"/><Relationship Id="rId30" Type="http://schemas.openxmlformats.org/officeDocument/2006/relationships/image" Target="../media/image209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59.png"/><Relationship Id="rId18" Type="http://schemas.openxmlformats.org/officeDocument/2006/relationships/image" Target="../media/image213.png"/><Relationship Id="rId26" Type="http://schemas.openxmlformats.org/officeDocument/2006/relationships/image" Target="../media/image165.png"/><Relationship Id="rId3" Type="http://schemas.openxmlformats.org/officeDocument/2006/relationships/image" Target="../media/image2.png"/><Relationship Id="rId21" Type="http://schemas.openxmlformats.org/officeDocument/2006/relationships/image" Target="../media/image216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212.png"/><Relationship Id="rId25" Type="http://schemas.openxmlformats.org/officeDocument/2006/relationships/image" Target="../media/image58.png"/><Relationship Id="rId2" Type="http://schemas.openxmlformats.org/officeDocument/2006/relationships/image" Target="../media/image1.png"/><Relationship Id="rId16" Type="http://schemas.openxmlformats.org/officeDocument/2006/relationships/image" Target="../media/image211.png"/><Relationship Id="rId20" Type="http://schemas.openxmlformats.org/officeDocument/2006/relationships/image" Target="../media/image2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19.png"/><Relationship Id="rId5" Type="http://schemas.openxmlformats.org/officeDocument/2006/relationships/image" Target="../media/image4.png"/><Relationship Id="rId15" Type="http://schemas.openxmlformats.org/officeDocument/2006/relationships/image" Target="../media/image210.png"/><Relationship Id="rId23" Type="http://schemas.openxmlformats.org/officeDocument/2006/relationships/image" Target="../media/image218.png"/><Relationship Id="rId10" Type="http://schemas.openxmlformats.org/officeDocument/2006/relationships/image" Target="../media/image9.png"/><Relationship Id="rId19" Type="http://schemas.openxmlformats.org/officeDocument/2006/relationships/image" Target="../media/image214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60.png"/><Relationship Id="rId22" Type="http://schemas.openxmlformats.org/officeDocument/2006/relationships/image" Target="../media/image217.png"/><Relationship Id="rId27" Type="http://schemas.openxmlformats.org/officeDocument/2006/relationships/image" Target="../media/image166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220.png"/><Relationship Id="rId18" Type="http://schemas.openxmlformats.org/officeDocument/2006/relationships/image" Target="../media/image224.png"/><Relationship Id="rId3" Type="http://schemas.openxmlformats.org/officeDocument/2006/relationships/image" Target="../media/image2.png"/><Relationship Id="rId21" Type="http://schemas.openxmlformats.org/officeDocument/2006/relationships/image" Target="../media/image166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223.png"/><Relationship Id="rId2" Type="http://schemas.openxmlformats.org/officeDocument/2006/relationships/image" Target="../media/image1.png"/><Relationship Id="rId16" Type="http://schemas.openxmlformats.org/officeDocument/2006/relationships/image" Target="../media/image116.png"/><Relationship Id="rId20" Type="http://schemas.openxmlformats.org/officeDocument/2006/relationships/image" Target="../media/image16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19.png"/><Relationship Id="rId5" Type="http://schemas.openxmlformats.org/officeDocument/2006/relationships/image" Target="../media/image4.png"/><Relationship Id="rId15" Type="http://schemas.openxmlformats.org/officeDocument/2006/relationships/image" Target="../media/image222.png"/><Relationship Id="rId23" Type="http://schemas.openxmlformats.org/officeDocument/2006/relationships/image" Target="../media/image18.png"/><Relationship Id="rId10" Type="http://schemas.openxmlformats.org/officeDocument/2006/relationships/image" Target="../media/image9.png"/><Relationship Id="rId19" Type="http://schemas.openxmlformats.org/officeDocument/2006/relationships/image" Target="../media/image5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221.png"/><Relationship Id="rId22" Type="http://schemas.openxmlformats.org/officeDocument/2006/relationships/image" Target="../media/image17.png"/></Relationships>
</file>

<file path=ppt/slides/_rels/slide3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59.png"/><Relationship Id="rId18" Type="http://schemas.openxmlformats.org/officeDocument/2006/relationships/image" Target="../media/image227.png"/><Relationship Id="rId26" Type="http://schemas.openxmlformats.org/officeDocument/2006/relationships/image" Target="../media/image234.png"/><Relationship Id="rId21" Type="http://schemas.openxmlformats.org/officeDocument/2006/relationships/image" Target="../media/image118.png"/><Relationship Id="rId34" Type="http://schemas.openxmlformats.org/officeDocument/2006/relationships/image" Target="../media/image165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58.png"/><Relationship Id="rId25" Type="http://schemas.openxmlformats.org/officeDocument/2006/relationships/image" Target="../media/image233.png"/><Relationship Id="rId33" Type="http://schemas.openxmlformats.org/officeDocument/2006/relationships/image" Target="../media/image241.png"/><Relationship Id="rId38" Type="http://schemas.openxmlformats.org/officeDocument/2006/relationships/image" Target="../media/image19.png"/><Relationship Id="rId2" Type="http://schemas.openxmlformats.org/officeDocument/2006/relationships/image" Target="../media/image1.png"/><Relationship Id="rId16" Type="http://schemas.openxmlformats.org/officeDocument/2006/relationships/image" Target="../media/image226.png"/><Relationship Id="rId20" Type="http://schemas.openxmlformats.org/officeDocument/2006/relationships/image" Target="../media/image229.png"/><Relationship Id="rId29" Type="http://schemas.openxmlformats.org/officeDocument/2006/relationships/image" Target="../media/image2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2.png"/><Relationship Id="rId32" Type="http://schemas.openxmlformats.org/officeDocument/2006/relationships/image" Target="../media/image240.png"/><Relationship Id="rId37" Type="http://schemas.openxmlformats.org/officeDocument/2006/relationships/image" Target="../media/image18.png"/><Relationship Id="rId5" Type="http://schemas.openxmlformats.org/officeDocument/2006/relationships/image" Target="../media/image4.png"/><Relationship Id="rId15" Type="http://schemas.openxmlformats.org/officeDocument/2006/relationships/image" Target="../media/image225.png"/><Relationship Id="rId23" Type="http://schemas.openxmlformats.org/officeDocument/2006/relationships/image" Target="../media/image231.png"/><Relationship Id="rId28" Type="http://schemas.openxmlformats.org/officeDocument/2006/relationships/image" Target="../media/image236.png"/><Relationship Id="rId36" Type="http://schemas.openxmlformats.org/officeDocument/2006/relationships/image" Target="../media/image17.png"/><Relationship Id="rId10" Type="http://schemas.openxmlformats.org/officeDocument/2006/relationships/image" Target="../media/image9.png"/><Relationship Id="rId19" Type="http://schemas.openxmlformats.org/officeDocument/2006/relationships/image" Target="../media/image228.png"/><Relationship Id="rId31" Type="http://schemas.openxmlformats.org/officeDocument/2006/relationships/image" Target="../media/image23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60.png"/><Relationship Id="rId22" Type="http://schemas.openxmlformats.org/officeDocument/2006/relationships/image" Target="../media/image230.png"/><Relationship Id="rId27" Type="http://schemas.openxmlformats.org/officeDocument/2006/relationships/image" Target="../media/image235.png"/><Relationship Id="rId30" Type="http://schemas.openxmlformats.org/officeDocument/2006/relationships/image" Target="../media/image238.png"/><Relationship Id="rId35" Type="http://schemas.openxmlformats.org/officeDocument/2006/relationships/image" Target="../media/image166.png"/><Relationship Id="rId8" Type="http://schemas.openxmlformats.org/officeDocument/2006/relationships/image" Target="../media/image7.png"/><Relationship Id="rId3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5.png"/><Relationship Id="rId13" Type="http://schemas.openxmlformats.org/officeDocument/2006/relationships/image" Target="../media/image166.png"/><Relationship Id="rId3" Type="http://schemas.openxmlformats.org/officeDocument/2006/relationships/image" Target="../media/image160.png"/><Relationship Id="rId7" Type="http://schemas.openxmlformats.org/officeDocument/2006/relationships/image" Target="../media/image244.png"/><Relationship Id="rId12" Type="http://schemas.openxmlformats.org/officeDocument/2006/relationships/image" Target="../media/image165.png"/><Relationship Id="rId2" Type="http://schemas.openxmlformats.org/officeDocument/2006/relationships/image" Target="../media/image159.png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3.png"/><Relationship Id="rId11" Type="http://schemas.openxmlformats.org/officeDocument/2006/relationships/image" Target="../media/image58.png"/><Relationship Id="rId5" Type="http://schemas.openxmlformats.org/officeDocument/2006/relationships/image" Target="../media/image242.png"/><Relationship Id="rId15" Type="http://schemas.openxmlformats.org/officeDocument/2006/relationships/image" Target="../media/image18.png"/><Relationship Id="rId10" Type="http://schemas.openxmlformats.org/officeDocument/2006/relationships/image" Target="../media/image247.png"/><Relationship Id="rId4" Type="http://schemas.openxmlformats.org/officeDocument/2006/relationships/image" Target="../media/image1.png"/><Relationship Id="rId9" Type="http://schemas.openxmlformats.org/officeDocument/2006/relationships/image" Target="../media/image246.png"/><Relationship Id="rId14" Type="http://schemas.openxmlformats.org/officeDocument/2006/relationships/image" Target="../media/image17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0.png"/><Relationship Id="rId13" Type="http://schemas.openxmlformats.org/officeDocument/2006/relationships/image" Target="../media/image165.png"/><Relationship Id="rId18" Type="http://schemas.openxmlformats.org/officeDocument/2006/relationships/image" Target="../media/image19.png"/><Relationship Id="rId3" Type="http://schemas.openxmlformats.org/officeDocument/2006/relationships/image" Target="../media/image160.png"/><Relationship Id="rId7" Type="http://schemas.openxmlformats.org/officeDocument/2006/relationships/image" Target="../media/image249.png"/><Relationship Id="rId12" Type="http://schemas.openxmlformats.org/officeDocument/2006/relationships/image" Target="../media/image253.png"/><Relationship Id="rId17" Type="http://schemas.openxmlformats.org/officeDocument/2006/relationships/image" Target="../media/image18.png"/><Relationship Id="rId2" Type="http://schemas.openxmlformats.org/officeDocument/2006/relationships/image" Target="../media/image159.png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8.png"/><Relationship Id="rId11" Type="http://schemas.openxmlformats.org/officeDocument/2006/relationships/image" Target="../media/image58.png"/><Relationship Id="rId5" Type="http://schemas.openxmlformats.org/officeDocument/2006/relationships/image" Target="../media/image242.png"/><Relationship Id="rId15" Type="http://schemas.openxmlformats.org/officeDocument/2006/relationships/image" Target="../media/image245.png"/><Relationship Id="rId10" Type="http://schemas.openxmlformats.org/officeDocument/2006/relationships/image" Target="../media/image252.png"/><Relationship Id="rId4" Type="http://schemas.openxmlformats.org/officeDocument/2006/relationships/image" Target="../media/image1.png"/><Relationship Id="rId9" Type="http://schemas.openxmlformats.org/officeDocument/2006/relationships/image" Target="../media/image251.png"/><Relationship Id="rId14" Type="http://schemas.openxmlformats.org/officeDocument/2006/relationships/image" Target="../media/image166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6.png"/><Relationship Id="rId13" Type="http://schemas.openxmlformats.org/officeDocument/2006/relationships/image" Target="../media/image58.png"/><Relationship Id="rId18" Type="http://schemas.openxmlformats.org/officeDocument/2006/relationships/image" Target="../media/image18.png"/><Relationship Id="rId3" Type="http://schemas.openxmlformats.org/officeDocument/2006/relationships/image" Target="../media/image160.png"/><Relationship Id="rId7" Type="http://schemas.openxmlformats.org/officeDocument/2006/relationships/image" Target="../media/image255.png"/><Relationship Id="rId12" Type="http://schemas.openxmlformats.org/officeDocument/2006/relationships/image" Target="../media/image260.png"/><Relationship Id="rId17" Type="http://schemas.openxmlformats.org/officeDocument/2006/relationships/image" Target="../media/image17.png"/><Relationship Id="rId2" Type="http://schemas.openxmlformats.org/officeDocument/2006/relationships/image" Target="../media/image159.png"/><Relationship Id="rId16" Type="http://schemas.openxmlformats.org/officeDocument/2006/relationships/image" Target="../media/image2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4.png"/><Relationship Id="rId11" Type="http://schemas.openxmlformats.org/officeDocument/2006/relationships/image" Target="../media/image259.png"/><Relationship Id="rId5" Type="http://schemas.openxmlformats.org/officeDocument/2006/relationships/image" Target="../media/image242.png"/><Relationship Id="rId15" Type="http://schemas.openxmlformats.org/officeDocument/2006/relationships/image" Target="../media/image166.png"/><Relationship Id="rId10" Type="http://schemas.openxmlformats.org/officeDocument/2006/relationships/image" Target="../media/image258.png"/><Relationship Id="rId19" Type="http://schemas.openxmlformats.org/officeDocument/2006/relationships/image" Target="../media/image19.png"/><Relationship Id="rId4" Type="http://schemas.openxmlformats.org/officeDocument/2006/relationships/image" Target="../media/image1.png"/><Relationship Id="rId9" Type="http://schemas.openxmlformats.org/officeDocument/2006/relationships/image" Target="../media/image257.png"/><Relationship Id="rId14" Type="http://schemas.openxmlformats.org/officeDocument/2006/relationships/image" Target="../media/image165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png"/><Relationship Id="rId13" Type="http://schemas.openxmlformats.org/officeDocument/2006/relationships/image" Target="../media/image19.png"/><Relationship Id="rId3" Type="http://schemas.openxmlformats.org/officeDocument/2006/relationships/image" Target="../media/image160.png"/><Relationship Id="rId7" Type="http://schemas.openxmlformats.org/officeDocument/2006/relationships/image" Target="../media/image58.png"/><Relationship Id="rId12" Type="http://schemas.openxmlformats.org/officeDocument/2006/relationships/image" Target="../media/image18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1.png"/><Relationship Id="rId11" Type="http://schemas.openxmlformats.org/officeDocument/2006/relationships/image" Target="../media/image17.png"/><Relationship Id="rId5" Type="http://schemas.openxmlformats.org/officeDocument/2006/relationships/image" Target="../media/image242.png"/><Relationship Id="rId10" Type="http://schemas.openxmlformats.org/officeDocument/2006/relationships/image" Target="../media/image245.png"/><Relationship Id="rId4" Type="http://schemas.openxmlformats.org/officeDocument/2006/relationships/image" Target="../media/image1.png"/><Relationship Id="rId9" Type="http://schemas.openxmlformats.org/officeDocument/2006/relationships/image" Target="../media/image166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5.png"/><Relationship Id="rId13" Type="http://schemas.openxmlformats.org/officeDocument/2006/relationships/image" Target="../media/image267.png"/><Relationship Id="rId3" Type="http://schemas.openxmlformats.org/officeDocument/2006/relationships/image" Target="../media/image160.png"/><Relationship Id="rId7" Type="http://schemas.openxmlformats.org/officeDocument/2006/relationships/image" Target="../media/image264.png"/><Relationship Id="rId12" Type="http://schemas.openxmlformats.org/officeDocument/2006/relationships/image" Target="../media/image166.png"/><Relationship Id="rId2" Type="http://schemas.openxmlformats.org/officeDocument/2006/relationships/image" Target="../media/image159.png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6.png"/><Relationship Id="rId11" Type="http://schemas.openxmlformats.org/officeDocument/2006/relationships/image" Target="../media/image165.png"/><Relationship Id="rId5" Type="http://schemas.openxmlformats.org/officeDocument/2006/relationships/image" Target="../media/image263.png"/><Relationship Id="rId15" Type="http://schemas.openxmlformats.org/officeDocument/2006/relationships/image" Target="../media/image18.png"/><Relationship Id="rId10" Type="http://schemas.openxmlformats.org/officeDocument/2006/relationships/image" Target="../media/image58.png"/><Relationship Id="rId4" Type="http://schemas.openxmlformats.org/officeDocument/2006/relationships/image" Target="../media/image262.png"/><Relationship Id="rId9" Type="http://schemas.openxmlformats.org/officeDocument/2006/relationships/image" Target="../media/image266.png"/><Relationship Id="rId1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63.png"/><Relationship Id="rId18" Type="http://schemas.openxmlformats.org/officeDocument/2006/relationships/image" Target="../media/image68.png"/><Relationship Id="rId3" Type="http://schemas.openxmlformats.org/officeDocument/2006/relationships/image" Target="../media/image53.png"/><Relationship Id="rId21" Type="http://schemas.openxmlformats.org/officeDocument/2006/relationships/image" Target="../media/image71.png"/><Relationship Id="rId7" Type="http://schemas.openxmlformats.org/officeDocument/2006/relationships/image" Target="../media/image57.png"/><Relationship Id="rId12" Type="http://schemas.openxmlformats.org/officeDocument/2006/relationships/image" Target="../media/image62.png"/><Relationship Id="rId17" Type="http://schemas.openxmlformats.org/officeDocument/2006/relationships/image" Target="../media/image67.png"/><Relationship Id="rId2" Type="http://schemas.openxmlformats.org/officeDocument/2006/relationships/image" Target="../media/image52.png"/><Relationship Id="rId16" Type="http://schemas.openxmlformats.org/officeDocument/2006/relationships/image" Target="../media/image66.png"/><Relationship Id="rId20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11" Type="http://schemas.openxmlformats.org/officeDocument/2006/relationships/image" Target="../media/image61.png"/><Relationship Id="rId24" Type="http://schemas.openxmlformats.org/officeDocument/2006/relationships/image" Target="../media/image11.png"/><Relationship Id="rId5" Type="http://schemas.openxmlformats.org/officeDocument/2006/relationships/image" Target="../media/image55.png"/><Relationship Id="rId15" Type="http://schemas.openxmlformats.org/officeDocument/2006/relationships/image" Target="../media/image65.png"/><Relationship Id="rId23" Type="http://schemas.openxmlformats.org/officeDocument/2006/relationships/image" Target="../media/image10.png"/><Relationship Id="rId10" Type="http://schemas.openxmlformats.org/officeDocument/2006/relationships/image" Target="../media/image60.png"/><Relationship Id="rId19" Type="http://schemas.openxmlformats.org/officeDocument/2006/relationships/image" Target="../media/image69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Relationship Id="rId14" Type="http://schemas.openxmlformats.org/officeDocument/2006/relationships/image" Target="../media/image64.png"/><Relationship Id="rId22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9.png"/><Relationship Id="rId13" Type="http://schemas.openxmlformats.org/officeDocument/2006/relationships/image" Target="../media/image18.png"/><Relationship Id="rId3" Type="http://schemas.openxmlformats.org/officeDocument/2006/relationships/image" Target="../media/image160.png"/><Relationship Id="rId7" Type="http://schemas.openxmlformats.org/officeDocument/2006/relationships/image" Target="../media/image116.png"/><Relationship Id="rId12" Type="http://schemas.openxmlformats.org/officeDocument/2006/relationships/image" Target="../media/image17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11" Type="http://schemas.openxmlformats.org/officeDocument/2006/relationships/image" Target="../media/image270.png"/><Relationship Id="rId5" Type="http://schemas.openxmlformats.org/officeDocument/2006/relationships/image" Target="../media/image268.png"/><Relationship Id="rId10" Type="http://schemas.openxmlformats.org/officeDocument/2006/relationships/image" Target="../media/image166.png"/><Relationship Id="rId4" Type="http://schemas.openxmlformats.org/officeDocument/2006/relationships/image" Target="../media/image242.png"/><Relationship Id="rId9" Type="http://schemas.openxmlformats.org/officeDocument/2006/relationships/image" Target="../media/image165.png"/><Relationship Id="rId14" Type="http://schemas.openxmlformats.org/officeDocument/2006/relationships/image" Target="../media/image19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2.png"/><Relationship Id="rId13" Type="http://schemas.openxmlformats.org/officeDocument/2006/relationships/image" Target="../media/image165.png"/><Relationship Id="rId3" Type="http://schemas.openxmlformats.org/officeDocument/2006/relationships/image" Target="../media/image160.png"/><Relationship Id="rId7" Type="http://schemas.openxmlformats.org/officeDocument/2006/relationships/image" Target="../media/image271.png"/><Relationship Id="rId12" Type="http://schemas.openxmlformats.org/officeDocument/2006/relationships/image" Target="../media/image253.png"/><Relationship Id="rId17" Type="http://schemas.openxmlformats.org/officeDocument/2006/relationships/image" Target="../media/image19.png"/><Relationship Id="rId2" Type="http://schemas.openxmlformats.org/officeDocument/2006/relationships/image" Target="../media/image159.png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8.png"/><Relationship Id="rId11" Type="http://schemas.openxmlformats.org/officeDocument/2006/relationships/image" Target="../media/image274.png"/><Relationship Id="rId5" Type="http://schemas.openxmlformats.org/officeDocument/2006/relationships/image" Target="../media/image242.png"/><Relationship Id="rId15" Type="http://schemas.openxmlformats.org/officeDocument/2006/relationships/image" Target="../media/image17.png"/><Relationship Id="rId10" Type="http://schemas.openxmlformats.org/officeDocument/2006/relationships/image" Target="../media/image273.png"/><Relationship Id="rId4" Type="http://schemas.openxmlformats.org/officeDocument/2006/relationships/image" Target="../media/image1.png"/><Relationship Id="rId9" Type="http://schemas.openxmlformats.org/officeDocument/2006/relationships/image" Target="../media/image58.png"/><Relationship Id="rId14" Type="http://schemas.openxmlformats.org/officeDocument/2006/relationships/image" Target="../media/image166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png"/><Relationship Id="rId13" Type="http://schemas.openxmlformats.org/officeDocument/2006/relationships/image" Target="../media/image279.png"/><Relationship Id="rId3" Type="http://schemas.openxmlformats.org/officeDocument/2006/relationships/image" Target="../media/image48.png"/><Relationship Id="rId7" Type="http://schemas.openxmlformats.org/officeDocument/2006/relationships/image" Target="../media/image275.png"/><Relationship Id="rId12" Type="http://schemas.openxmlformats.org/officeDocument/2006/relationships/image" Target="../media/image278.png"/><Relationship Id="rId17" Type="http://schemas.openxmlformats.org/officeDocument/2006/relationships/image" Target="../media/image19.png"/><Relationship Id="rId2" Type="http://schemas.openxmlformats.org/officeDocument/2006/relationships/image" Target="../media/image2.png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11" Type="http://schemas.openxmlformats.org/officeDocument/2006/relationships/image" Target="../media/image277.png"/><Relationship Id="rId5" Type="http://schemas.openxmlformats.org/officeDocument/2006/relationships/image" Target="../media/image268.png"/><Relationship Id="rId15" Type="http://schemas.openxmlformats.org/officeDocument/2006/relationships/image" Target="../media/image17.png"/><Relationship Id="rId10" Type="http://schemas.openxmlformats.org/officeDocument/2006/relationships/image" Target="../media/image276.png"/><Relationship Id="rId4" Type="http://schemas.openxmlformats.org/officeDocument/2006/relationships/image" Target="../media/image242.png"/><Relationship Id="rId9" Type="http://schemas.openxmlformats.org/officeDocument/2006/relationships/image" Target="../media/image166.png"/><Relationship Id="rId14" Type="http://schemas.openxmlformats.org/officeDocument/2006/relationships/image" Target="../media/image280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png"/><Relationship Id="rId13" Type="http://schemas.openxmlformats.org/officeDocument/2006/relationships/image" Target="../media/image19.png"/><Relationship Id="rId3" Type="http://schemas.openxmlformats.org/officeDocument/2006/relationships/image" Target="../media/image160.png"/><Relationship Id="rId7" Type="http://schemas.openxmlformats.org/officeDocument/2006/relationships/image" Target="../media/image116.png"/><Relationship Id="rId12" Type="http://schemas.openxmlformats.org/officeDocument/2006/relationships/image" Target="../media/image18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11" Type="http://schemas.openxmlformats.org/officeDocument/2006/relationships/image" Target="../media/image17.png"/><Relationship Id="rId5" Type="http://schemas.openxmlformats.org/officeDocument/2006/relationships/image" Target="../media/image282.png"/><Relationship Id="rId10" Type="http://schemas.openxmlformats.org/officeDocument/2006/relationships/image" Target="../media/image283.png"/><Relationship Id="rId4" Type="http://schemas.openxmlformats.org/officeDocument/2006/relationships/image" Target="../media/image281.png"/><Relationship Id="rId9" Type="http://schemas.openxmlformats.org/officeDocument/2006/relationships/image" Target="../media/image166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5.png"/><Relationship Id="rId13" Type="http://schemas.openxmlformats.org/officeDocument/2006/relationships/image" Target="../media/image288.png"/><Relationship Id="rId3" Type="http://schemas.openxmlformats.org/officeDocument/2006/relationships/image" Target="../media/image160.png"/><Relationship Id="rId7" Type="http://schemas.openxmlformats.org/officeDocument/2006/relationships/image" Target="../media/image284.png"/><Relationship Id="rId12" Type="http://schemas.openxmlformats.org/officeDocument/2006/relationships/image" Target="../media/image166.png"/><Relationship Id="rId2" Type="http://schemas.openxmlformats.org/officeDocument/2006/relationships/image" Target="../media/image159.png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11" Type="http://schemas.openxmlformats.org/officeDocument/2006/relationships/image" Target="../media/image165.png"/><Relationship Id="rId5" Type="http://schemas.openxmlformats.org/officeDocument/2006/relationships/image" Target="../media/image282.png"/><Relationship Id="rId15" Type="http://schemas.openxmlformats.org/officeDocument/2006/relationships/image" Target="../media/image18.png"/><Relationship Id="rId10" Type="http://schemas.openxmlformats.org/officeDocument/2006/relationships/image" Target="../media/image287.png"/><Relationship Id="rId4" Type="http://schemas.openxmlformats.org/officeDocument/2006/relationships/image" Target="../media/image1.png"/><Relationship Id="rId9" Type="http://schemas.openxmlformats.org/officeDocument/2006/relationships/image" Target="../media/image286.png"/><Relationship Id="rId14" Type="http://schemas.openxmlformats.org/officeDocument/2006/relationships/image" Target="../media/image17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2.png"/><Relationship Id="rId13" Type="http://schemas.openxmlformats.org/officeDocument/2006/relationships/image" Target="../media/image295.png"/><Relationship Id="rId3" Type="http://schemas.openxmlformats.org/officeDocument/2006/relationships/image" Target="../media/image290.png"/><Relationship Id="rId7" Type="http://schemas.openxmlformats.org/officeDocument/2006/relationships/image" Target="../media/image291.png"/><Relationship Id="rId12" Type="http://schemas.openxmlformats.org/officeDocument/2006/relationships/image" Target="../media/image294.png"/><Relationship Id="rId17" Type="http://schemas.openxmlformats.org/officeDocument/2006/relationships/image" Target="../media/image19.png"/><Relationship Id="rId2" Type="http://schemas.openxmlformats.org/officeDocument/2006/relationships/image" Target="../media/image289.png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11" Type="http://schemas.openxmlformats.org/officeDocument/2006/relationships/image" Target="../media/image166.png"/><Relationship Id="rId5" Type="http://schemas.openxmlformats.org/officeDocument/2006/relationships/image" Target="../media/image282.png"/><Relationship Id="rId15" Type="http://schemas.openxmlformats.org/officeDocument/2006/relationships/image" Target="../media/image17.png"/><Relationship Id="rId10" Type="http://schemas.openxmlformats.org/officeDocument/2006/relationships/image" Target="../media/image165.png"/><Relationship Id="rId4" Type="http://schemas.openxmlformats.org/officeDocument/2006/relationships/image" Target="../media/image1.png"/><Relationship Id="rId9" Type="http://schemas.openxmlformats.org/officeDocument/2006/relationships/image" Target="../media/image293.png"/><Relationship Id="rId14" Type="http://schemas.openxmlformats.org/officeDocument/2006/relationships/image" Target="../media/image296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png"/><Relationship Id="rId13" Type="http://schemas.openxmlformats.org/officeDocument/2006/relationships/image" Target="../media/image19.png"/><Relationship Id="rId3" Type="http://schemas.openxmlformats.org/officeDocument/2006/relationships/image" Target="../media/image160.png"/><Relationship Id="rId7" Type="http://schemas.openxmlformats.org/officeDocument/2006/relationships/image" Target="../media/image297.png"/><Relationship Id="rId12" Type="http://schemas.openxmlformats.org/officeDocument/2006/relationships/image" Target="../media/image18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11" Type="http://schemas.openxmlformats.org/officeDocument/2006/relationships/image" Target="../media/image17.png"/><Relationship Id="rId5" Type="http://schemas.openxmlformats.org/officeDocument/2006/relationships/image" Target="../media/image282.png"/><Relationship Id="rId10" Type="http://schemas.openxmlformats.org/officeDocument/2006/relationships/image" Target="../media/image298.png"/><Relationship Id="rId4" Type="http://schemas.openxmlformats.org/officeDocument/2006/relationships/image" Target="../media/image1.png"/><Relationship Id="rId9" Type="http://schemas.openxmlformats.org/officeDocument/2006/relationships/image" Target="../media/image166.png"/><Relationship Id="rId14" Type="http://schemas.openxmlformats.org/officeDocument/2006/relationships/image" Target="../media/image299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1.png"/><Relationship Id="rId13" Type="http://schemas.openxmlformats.org/officeDocument/2006/relationships/image" Target="../media/image18.png"/><Relationship Id="rId3" Type="http://schemas.openxmlformats.org/officeDocument/2006/relationships/image" Target="../media/image160.png"/><Relationship Id="rId7" Type="http://schemas.openxmlformats.org/officeDocument/2006/relationships/image" Target="../media/image300.png"/><Relationship Id="rId12" Type="http://schemas.openxmlformats.org/officeDocument/2006/relationships/image" Target="../media/image17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11" Type="http://schemas.openxmlformats.org/officeDocument/2006/relationships/image" Target="../media/image302.png"/><Relationship Id="rId5" Type="http://schemas.openxmlformats.org/officeDocument/2006/relationships/image" Target="../media/image282.png"/><Relationship Id="rId10" Type="http://schemas.openxmlformats.org/officeDocument/2006/relationships/image" Target="../media/image166.png"/><Relationship Id="rId4" Type="http://schemas.openxmlformats.org/officeDocument/2006/relationships/image" Target="../media/image1.png"/><Relationship Id="rId9" Type="http://schemas.openxmlformats.org/officeDocument/2006/relationships/image" Target="../media/image165.png"/><Relationship Id="rId14" Type="http://schemas.openxmlformats.org/officeDocument/2006/relationships/image" Target="../media/image19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19.png"/><Relationship Id="rId3" Type="http://schemas.openxmlformats.org/officeDocument/2006/relationships/image" Target="../media/image48.png"/><Relationship Id="rId7" Type="http://schemas.openxmlformats.org/officeDocument/2006/relationships/image" Target="../media/image304.png"/><Relationship Id="rId12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2.png"/><Relationship Id="rId11" Type="http://schemas.openxmlformats.org/officeDocument/2006/relationships/image" Target="../media/image17.png"/><Relationship Id="rId5" Type="http://schemas.openxmlformats.org/officeDocument/2006/relationships/image" Target="../media/image303.png"/><Relationship Id="rId10" Type="http://schemas.openxmlformats.org/officeDocument/2006/relationships/image" Target="../media/image166.png"/><Relationship Id="rId4" Type="http://schemas.openxmlformats.org/officeDocument/2006/relationships/image" Target="../media/image1.png"/><Relationship Id="rId9" Type="http://schemas.openxmlformats.org/officeDocument/2006/relationships/image" Target="../media/image165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1.png"/><Relationship Id="rId13" Type="http://schemas.openxmlformats.org/officeDocument/2006/relationships/image" Target="../media/image316.png"/><Relationship Id="rId18" Type="http://schemas.openxmlformats.org/officeDocument/2006/relationships/image" Target="../media/image321.png"/><Relationship Id="rId26" Type="http://schemas.openxmlformats.org/officeDocument/2006/relationships/image" Target="../media/image11.png"/><Relationship Id="rId3" Type="http://schemas.openxmlformats.org/officeDocument/2006/relationships/image" Target="../media/image306.png"/><Relationship Id="rId21" Type="http://schemas.openxmlformats.org/officeDocument/2006/relationships/image" Target="../media/image58.png"/><Relationship Id="rId7" Type="http://schemas.openxmlformats.org/officeDocument/2006/relationships/image" Target="../media/image310.png"/><Relationship Id="rId12" Type="http://schemas.openxmlformats.org/officeDocument/2006/relationships/image" Target="../media/image315.png"/><Relationship Id="rId17" Type="http://schemas.openxmlformats.org/officeDocument/2006/relationships/image" Target="../media/image320.png"/><Relationship Id="rId25" Type="http://schemas.openxmlformats.org/officeDocument/2006/relationships/image" Target="../media/image10.png"/><Relationship Id="rId2" Type="http://schemas.openxmlformats.org/officeDocument/2006/relationships/image" Target="../media/image305.png"/><Relationship Id="rId16" Type="http://schemas.openxmlformats.org/officeDocument/2006/relationships/image" Target="../media/image319.png"/><Relationship Id="rId20" Type="http://schemas.openxmlformats.org/officeDocument/2006/relationships/image" Target="../media/image3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9.png"/><Relationship Id="rId11" Type="http://schemas.openxmlformats.org/officeDocument/2006/relationships/image" Target="../media/image314.png"/><Relationship Id="rId24" Type="http://schemas.openxmlformats.org/officeDocument/2006/relationships/image" Target="../media/image9.png"/><Relationship Id="rId5" Type="http://schemas.openxmlformats.org/officeDocument/2006/relationships/image" Target="../media/image308.png"/><Relationship Id="rId15" Type="http://schemas.openxmlformats.org/officeDocument/2006/relationships/image" Target="../media/image318.png"/><Relationship Id="rId23" Type="http://schemas.openxmlformats.org/officeDocument/2006/relationships/image" Target="../media/image166.png"/><Relationship Id="rId10" Type="http://schemas.openxmlformats.org/officeDocument/2006/relationships/image" Target="../media/image313.png"/><Relationship Id="rId19" Type="http://schemas.openxmlformats.org/officeDocument/2006/relationships/image" Target="../media/image322.png"/><Relationship Id="rId4" Type="http://schemas.openxmlformats.org/officeDocument/2006/relationships/image" Target="../media/image307.png"/><Relationship Id="rId9" Type="http://schemas.openxmlformats.org/officeDocument/2006/relationships/image" Target="../media/image312.png"/><Relationship Id="rId14" Type="http://schemas.openxmlformats.org/officeDocument/2006/relationships/image" Target="../media/image317.png"/><Relationship Id="rId22" Type="http://schemas.openxmlformats.org/officeDocument/2006/relationships/image" Target="../media/image16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48.png"/><Relationship Id="rId7" Type="http://schemas.openxmlformats.org/officeDocument/2006/relationships/image" Target="../media/image7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png"/><Relationship Id="rId11" Type="http://schemas.openxmlformats.org/officeDocument/2006/relationships/image" Target="../media/image19.png"/><Relationship Id="rId5" Type="http://schemas.openxmlformats.org/officeDocument/2006/relationships/image" Target="../media/image1.png"/><Relationship Id="rId10" Type="http://schemas.openxmlformats.org/officeDocument/2006/relationships/image" Target="../media/image18.png"/><Relationship Id="rId4" Type="http://schemas.openxmlformats.org/officeDocument/2006/relationships/image" Target="../media/image4.png"/><Relationship Id="rId9" Type="http://schemas.openxmlformats.org/officeDocument/2006/relationships/image" Target="../media/image17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3.png"/><Relationship Id="rId13" Type="http://schemas.openxmlformats.org/officeDocument/2006/relationships/image" Target="../media/image330.png"/><Relationship Id="rId18" Type="http://schemas.openxmlformats.org/officeDocument/2006/relationships/image" Target="../media/image319.png"/><Relationship Id="rId26" Type="http://schemas.openxmlformats.org/officeDocument/2006/relationships/image" Target="../media/image11.png"/><Relationship Id="rId3" Type="http://schemas.openxmlformats.org/officeDocument/2006/relationships/image" Target="../media/image325.png"/><Relationship Id="rId21" Type="http://schemas.openxmlformats.org/officeDocument/2006/relationships/image" Target="../media/image58.png"/><Relationship Id="rId7" Type="http://schemas.openxmlformats.org/officeDocument/2006/relationships/image" Target="../media/image308.png"/><Relationship Id="rId12" Type="http://schemas.openxmlformats.org/officeDocument/2006/relationships/image" Target="../media/image329.png"/><Relationship Id="rId17" Type="http://schemas.openxmlformats.org/officeDocument/2006/relationships/image" Target="../media/image334.png"/><Relationship Id="rId25" Type="http://schemas.openxmlformats.org/officeDocument/2006/relationships/image" Target="../media/image10.png"/><Relationship Id="rId2" Type="http://schemas.openxmlformats.org/officeDocument/2006/relationships/image" Target="../media/image324.png"/><Relationship Id="rId16" Type="http://schemas.openxmlformats.org/officeDocument/2006/relationships/image" Target="../media/image333.png"/><Relationship Id="rId20" Type="http://schemas.openxmlformats.org/officeDocument/2006/relationships/image" Target="../media/image3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8.png"/><Relationship Id="rId11" Type="http://schemas.openxmlformats.org/officeDocument/2006/relationships/image" Target="../media/image310.png"/><Relationship Id="rId24" Type="http://schemas.openxmlformats.org/officeDocument/2006/relationships/image" Target="../media/image9.png"/><Relationship Id="rId5" Type="http://schemas.openxmlformats.org/officeDocument/2006/relationships/image" Target="../media/image327.png"/><Relationship Id="rId15" Type="http://schemas.openxmlformats.org/officeDocument/2006/relationships/image" Target="../media/image332.png"/><Relationship Id="rId23" Type="http://schemas.openxmlformats.org/officeDocument/2006/relationships/image" Target="../media/image166.png"/><Relationship Id="rId10" Type="http://schemas.openxmlformats.org/officeDocument/2006/relationships/image" Target="../media/image309.png"/><Relationship Id="rId19" Type="http://schemas.openxmlformats.org/officeDocument/2006/relationships/image" Target="../media/image320.png"/><Relationship Id="rId4" Type="http://schemas.openxmlformats.org/officeDocument/2006/relationships/image" Target="../media/image326.png"/><Relationship Id="rId9" Type="http://schemas.openxmlformats.org/officeDocument/2006/relationships/image" Target="../media/image316.png"/><Relationship Id="rId14" Type="http://schemas.openxmlformats.org/officeDocument/2006/relationships/image" Target="../media/image331.png"/><Relationship Id="rId22" Type="http://schemas.openxmlformats.org/officeDocument/2006/relationships/image" Target="../media/image165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8.png"/><Relationship Id="rId13" Type="http://schemas.openxmlformats.org/officeDocument/2006/relationships/image" Target="../media/image17.png"/><Relationship Id="rId3" Type="http://schemas.openxmlformats.org/officeDocument/2006/relationships/image" Target="../media/image48.png"/><Relationship Id="rId7" Type="http://schemas.openxmlformats.org/officeDocument/2006/relationships/image" Target="../media/image320.png"/><Relationship Id="rId12" Type="http://schemas.openxmlformats.org/officeDocument/2006/relationships/image" Target="../media/image16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7.png"/><Relationship Id="rId11" Type="http://schemas.openxmlformats.org/officeDocument/2006/relationships/image" Target="../media/image165.png"/><Relationship Id="rId5" Type="http://schemas.openxmlformats.org/officeDocument/2006/relationships/image" Target="../media/image336.png"/><Relationship Id="rId15" Type="http://schemas.openxmlformats.org/officeDocument/2006/relationships/image" Target="../media/image19.png"/><Relationship Id="rId10" Type="http://schemas.openxmlformats.org/officeDocument/2006/relationships/image" Target="../media/image58.png"/><Relationship Id="rId4" Type="http://schemas.openxmlformats.org/officeDocument/2006/relationships/image" Target="../media/image1.png"/><Relationship Id="rId9" Type="http://schemas.openxmlformats.org/officeDocument/2006/relationships/image" Target="../media/image339.png"/><Relationship Id="rId14" Type="http://schemas.openxmlformats.org/officeDocument/2006/relationships/image" Target="../media/image18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2.png"/><Relationship Id="rId13" Type="http://schemas.openxmlformats.org/officeDocument/2006/relationships/image" Target="../media/image18.png"/><Relationship Id="rId3" Type="http://schemas.openxmlformats.org/officeDocument/2006/relationships/image" Target="../media/image48.png"/><Relationship Id="rId7" Type="http://schemas.openxmlformats.org/officeDocument/2006/relationships/image" Target="../media/image320.png"/><Relationship Id="rId12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1.png"/><Relationship Id="rId11" Type="http://schemas.openxmlformats.org/officeDocument/2006/relationships/image" Target="../media/image166.png"/><Relationship Id="rId5" Type="http://schemas.openxmlformats.org/officeDocument/2006/relationships/image" Target="../media/image340.png"/><Relationship Id="rId10" Type="http://schemas.openxmlformats.org/officeDocument/2006/relationships/image" Target="../media/image165.png"/><Relationship Id="rId4" Type="http://schemas.openxmlformats.org/officeDocument/2006/relationships/image" Target="../media/image1.png"/><Relationship Id="rId9" Type="http://schemas.openxmlformats.org/officeDocument/2006/relationships/image" Target="../media/image58.png"/><Relationship Id="rId14" Type="http://schemas.openxmlformats.org/officeDocument/2006/relationships/image" Target="../media/image19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5.png"/><Relationship Id="rId13" Type="http://schemas.openxmlformats.org/officeDocument/2006/relationships/image" Target="../media/image18.png"/><Relationship Id="rId3" Type="http://schemas.openxmlformats.org/officeDocument/2006/relationships/image" Target="../media/image48.png"/><Relationship Id="rId7" Type="http://schemas.openxmlformats.org/officeDocument/2006/relationships/image" Target="../media/image320.png"/><Relationship Id="rId12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4.png"/><Relationship Id="rId11" Type="http://schemas.openxmlformats.org/officeDocument/2006/relationships/image" Target="../media/image166.png"/><Relationship Id="rId5" Type="http://schemas.openxmlformats.org/officeDocument/2006/relationships/image" Target="../media/image343.png"/><Relationship Id="rId10" Type="http://schemas.openxmlformats.org/officeDocument/2006/relationships/image" Target="../media/image165.png"/><Relationship Id="rId4" Type="http://schemas.openxmlformats.org/officeDocument/2006/relationships/image" Target="../media/image1.png"/><Relationship Id="rId9" Type="http://schemas.openxmlformats.org/officeDocument/2006/relationships/image" Target="../media/image58.png"/><Relationship Id="rId14" Type="http://schemas.openxmlformats.org/officeDocument/2006/relationships/image" Target="../media/image19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png"/><Relationship Id="rId3" Type="http://schemas.openxmlformats.org/officeDocument/2006/relationships/image" Target="../media/image3.png"/><Relationship Id="rId7" Type="http://schemas.openxmlformats.org/officeDocument/2006/relationships/image" Target="../media/image58.png"/><Relationship Id="rId12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7.png"/><Relationship Id="rId11" Type="http://schemas.openxmlformats.org/officeDocument/2006/relationships/image" Target="../media/image10.png"/><Relationship Id="rId5" Type="http://schemas.openxmlformats.org/officeDocument/2006/relationships/image" Target="../media/image320.png"/><Relationship Id="rId10" Type="http://schemas.openxmlformats.org/officeDocument/2006/relationships/image" Target="../media/image9.png"/><Relationship Id="rId4" Type="http://schemas.openxmlformats.org/officeDocument/2006/relationships/image" Target="../media/image346.png"/><Relationship Id="rId9" Type="http://schemas.openxmlformats.org/officeDocument/2006/relationships/image" Target="../media/image16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75.png"/><Relationship Id="rId18" Type="http://schemas.openxmlformats.org/officeDocument/2006/relationships/image" Target="../media/image79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78.png"/><Relationship Id="rId2" Type="http://schemas.openxmlformats.org/officeDocument/2006/relationships/image" Target="../media/image1.png"/><Relationship Id="rId16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77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76.png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0.png"/><Relationship Id="rId18" Type="http://schemas.openxmlformats.org/officeDocument/2006/relationships/image" Target="../media/image85.png"/><Relationship Id="rId26" Type="http://schemas.openxmlformats.org/officeDocument/2006/relationships/image" Target="../media/image93.png"/><Relationship Id="rId3" Type="http://schemas.openxmlformats.org/officeDocument/2006/relationships/image" Target="../media/image2.png"/><Relationship Id="rId21" Type="http://schemas.openxmlformats.org/officeDocument/2006/relationships/image" Target="../media/image88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84.png"/><Relationship Id="rId25" Type="http://schemas.openxmlformats.org/officeDocument/2006/relationships/image" Target="../media/image92.png"/><Relationship Id="rId33" Type="http://schemas.openxmlformats.org/officeDocument/2006/relationships/image" Target="../media/image79.png"/><Relationship Id="rId2" Type="http://schemas.openxmlformats.org/officeDocument/2006/relationships/image" Target="../media/image1.png"/><Relationship Id="rId16" Type="http://schemas.openxmlformats.org/officeDocument/2006/relationships/image" Target="../media/image83.png"/><Relationship Id="rId20" Type="http://schemas.openxmlformats.org/officeDocument/2006/relationships/image" Target="../media/image87.png"/><Relationship Id="rId29" Type="http://schemas.openxmlformats.org/officeDocument/2006/relationships/image" Target="../media/image9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91.png"/><Relationship Id="rId32" Type="http://schemas.openxmlformats.org/officeDocument/2006/relationships/image" Target="../media/image78.png"/><Relationship Id="rId5" Type="http://schemas.openxmlformats.org/officeDocument/2006/relationships/image" Target="../media/image4.png"/><Relationship Id="rId15" Type="http://schemas.openxmlformats.org/officeDocument/2006/relationships/image" Target="../media/image82.png"/><Relationship Id="rId23" Type="http://schemas.openxmlformats.org/officeDocument/2006/relationships/image" Target="../media/image90.png"/><Relationship Id="rId28" Type="http://schemas.openxmlformats.org/officeDocument/2006/relationships/image" Target="../media/image58.png"/><Relationship Id="rId10" Type="http://schemas.openxmlformats.org/officeDocument/2006/relationships/image" Target="../media/image9.png"/><Relationship Id="rId19" Type="http://schemas.openxmlformats.org/officeDocument/2006/relationships/image" Target="../media/image86.png"/><Relationship Id="rId31" Type="http://schemas.openxmlformats.org/officeDocument/2006/relationships/image" Target="../media/image97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81.png"/><Relationship Id="rId22" Type="http://schemas.openxmlformats.org/officeDocument/2006/relationships/image" Target="../media/image89.png"/><Relationship Id="rId27" Type="http://schemas.openxmlformats.org/officeDocument/2006/relationships/image" Target="../media/image94.png"/><Relationship Id="rId30" Type="http://schemas.openxmlformats.org/officeDocument/2006/relationships/image" Target="../media/image96.png"/><Relationship Id="rId8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7.png"/><Relationship Id="rId18" Type="http://schemas.openxmlformats.org/officeDocument/2006/relationships/image" Target="../media/image92.png"/><Relationship Id="rId26" Type="http://schemas.openxmlformats.org/officeDocument/2006/relationships/image" Target="../media/image101.png"/><Relationship Id="rId3" Type="http://schemas.openxmlformats.org/officeDocument/2006/relationships/image" Target="../media/image2.png"/><Relationship Id="rId21" Type="http://schemas.openxmlformats.org/officeDocument/2006/relationships/image" Target="../media/image80.png"/><Relationship Id="rId34" Type="http://schemas.openxmlformats.org/officeDocument/2006/relationships/image" Target="../media/image85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91.png"/><Relationship Id="rId25" Type="http://schemas.openxmlformats.org/officeDocument/2006/relationships/image" Target="../media/image100.png"/><Relationship Id="rId33" Type="http://schemas.openxmlformats.org/officeDocument/2006/relationships/image" Target="../media/image79.png"/><Relationship Id="rId2" Type="http://schemas.openxmlformats.org/officeDocument/2006/relationships/image" Target="../media/image1.png"/><Relationship Id="rId16" Type="http://schemas.openxmlformats.org/officeDocument/2006/relationships/image" Target="../media/image90.png"/><Relationship Id="rId20" Type="http://schemas.openxmlformats.org/officeDocument/2006/relationships/image" Target="../media/image94.png"/><Relationship Id="rId29" Type="http://schemas.openxmlformats.org/officeDocument/2006/relationships/image" Target="../media/image10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99.png"/><Relationship Id="rId32" Type="http://schemas.openxmlformats.org/officeDocument/2006/relationships/image" Target="../media/image78.png"/><Relationship Id="rId5" Type="http://schemas.openxmlformats.org/officeDocument/2006/relationships/image" Target="../media/image4.png"/><Relationship Id="rId15" Type="http://schemas.openxmlformats.org/officeDocument/2006/relationships/image" Target="../media/image89.png"/><Relationship Id="rId23" Type="http://schemas.openxmlformats.org/officeDocument/2006/relationships/image" Target="../media/image98.png"/><Relationship Id="rId28" Type="http://schemas.openxmlformats.org/officeDocument/2006/relationships/image" Target="../media/image103.png"/><Relationship Id="rId10" Type="http://schemas.openxmlformats.org/officeDocument/2006/relationships/image" Target="../media/image9.png"/><Relationship Id="rId19" Type="http://schemas.openxmlformats.org/officeDocument/2006/relationships/image" Target="../media/image93.png"/><Relationship Id="rId31" Type="http://schemas.openxmlformats.org/officeDocument/2006/relationships/image" Target="../media/image105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88.png"/><Relationship Id="rId22" Type="http://schemas.openxmlformats.org/officeDocument/2006/relationships/image" Target="../media/image81.png"/><Relationship Id="rId27" Type="http://schemas.openxmlformats.org/officeDocument/2006/relationships/image" Target="../media/image102.png"/><Relationship Id="rId30" Type="http://schemas.openxmlformats.org/officeDocument/2006/relationships/image" Target="../media/image58.png"/><Relationship Id="rId8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48.png"/><Relationship Id="rId18" Type="http://schemas.openxmlformats.org/officeDocument/2006/relationships/image" Target="../media/image18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7.png"/><Relationship Id="rId2" Type="http://schemas.openxmlformats.org/officeDocument/2006/relationships/image" Target="../media/image1.png"/><Relationship Id="rId16" Type="http://schemas.openxmlformats.org/officeDocument/2006/relationships/image" Target="../media/image10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07.png"/><Relationship Id="rId10" Type="http://schemas.openxmlformats.org/officeDocument/2006/relationships/image" Target="../media/image9.png"/><Relationship Id="rId19" Type="http://schemas.openxmlformats.org/officeDocument/2006/relationships/image" Target="../media/image1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0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E9E9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73500" y="8572500"/>
            <a:ext cx="952500" cy="9525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0" y="0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470900" y="-4470400"/>
            <a:ext cx="36576000" cy="20574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190500000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8300" y="6350000"/>
            <a:ext cx="17526000" cy="127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68400" y="4292600"/>
            <a:ext cx="2501900" cy="14986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306800" y="6489700"/>
            <a:ext cx="1282700" cy="30099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087600" y="6299200"/>
            <a:ext cx="1625600" cy="24511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22700" y="3505200"/>
            <a:ext cx="8826500" cy="34798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113000" y="495300"/>
            <a:ext cx="3098800" cy="4318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734300" y="508000"/>
            <a:ext cx="2514600" cy="4318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00100" y="508000"/>
            <a:ext cx="1816100" cy="4318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E9E9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73500" y="8572500"/>
            <a:ext cx="952500" cy="9525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190500000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300" y="6350000"/>
            <a:ext cx="17526000" cy="127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8400" y="4292600"/>
            <a:ext cx="2501900" cy="149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06800" y="6489700"/>
            <a:ext cx="1282700" cy="30099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087600" y="6299200"/>
            <a:ext cx="1625600" cy="2451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22700" y="3505200"/>
            <a:ext cx="8826500" cy="34798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113000" y="495300"/>
            <a:ext cx="3098800" cy="4318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34300" y="508000"/>
            <a:ext cx="2514600" cy="4318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00100" y="508000"/>
            <a:ext cx="1816100" cy="431800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>
            <a:off x="0" y="0"/>
            <a:ext cx="2147483647" cy="2147483647"/>
            <a:chOff x="0" y="0"/>
            <a:chExt cx="0" cy="0"/>
          </a:xfrm>
        </p:grpSpPr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8470900" y="-4470400"/>
            <a:ext cx="36576000" cy="205740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962400" y="812800"/>
            <a:ext cx="13855700" cy="90170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23900" y="2590800"/>
            <a:ext cx="381000" cy="3810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92200" y="2336800"/>
            <a:ext cx="2882900" cy="11430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62000" y="1727200"/>
            <a:ext cx="2184400" cy="12573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E9E9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73500" y="8572500"/>
            <a:ext cx="952500" cy="9525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190500000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300" y="6350000"/>
            <a:ext cx="17526000" cy="127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8400" y="4292600"/>
            <a:ext cx="2501900" cy="149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06800" y="6489700"/>
            <a:ext cx="1282700" cy="30099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087600" y="6299200"/>
            <a:ext cx="1625600" cy="2451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22700" y="3505200"/>
            <a:ext cx="8826500" cy="34798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113000" y="495300"/>
            <a:ext cx="3098800" cy="4318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34300" y="508000"/>
            <a:ext cx="2514600" cy="4318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00100" y="508000"/>
            <a:ext cx="1816100" cy="431800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>
            <a:off x="0" y="0"/>
            <a:ext cx="2147483647" cy="2147483647"/>
            <a:chOff x="0" y="0"/>
            <a:chExt cx="0" cy="0"/>
          </a:xfrm>
        </p:grpSpPr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8470900" y="-4470400"/>
            <a:ext cx="36576000" cy="205740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190500000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300" y="6413500"/>
            <a:ext cx="17526000" cy="127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73500" y="8572500"/>
            <a:ext cx="952500" cy="9525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8900" y="254000"/>
            <a:ext cx="12496800" cy="59690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49300" y="3975100"/>
            <a:ext cx="4483100" cy="11049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2039600" y="6515100"/>
            <a:ext cx="4737100" cy="10414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5113000" y="558800"/>
            <a:ext cx="3098800" cy="4318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734300" y="571500"/>
            <a:ext cx="2514600" cy="4318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00100" y="571500"/>
            <a:ext cx="1816100" cy="4318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E9E9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73500" y="8572500"/>
            <a:ext cx="952500" cy="9525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0" y="0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470900" y="-4470400"/>
            <a:ext cx="36576000" cy="20574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190500000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8300" y="6350000"/>
            <a:ext cx="17526000" cy="127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68400" y="4292600"/>
            <a:ext cx="2501900" cy="14986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306800" y="6489700"/>
            <a:ext cx="1282700" cy="30099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087600" y="6299200"/>
            <a:ext cx="1625600" cy="24511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22700" y="3505200"/>
            <a:ext cx="8826500" cy="34798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113000" y="495300"/>
            <a:ext cx="3098800" cy="4318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734300" y="508000"/>
            <a:ext cx="2514600" cy="4318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00100" y="508000"/>
            <a:ext cx="1816100" cy="431800"/>
          </a:xfrm>
          <a:prstGeom prst="rect">
            <a:avLst/>
          </a:prstGeom>
        </p:spPr>
      </p:pic>
      <p:grpSp>
        <p:nvGrpSpPr>
          <p:cNvPr id="16" name="Group 16"/>
          <p:cNvGrpSpPr/>
          <p:nvPr/>
        </p:nvGrpSpPr>
        <p:grpSpPr>
          <a:xfrm>
            <a:off x="0" y="-82575400"/>
            <a:ext cx="2147483647" cy="2147483647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470900" y="-4483100"/>
            <a:ext cx="36576000" cy="205740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63600" y="1955800"/>
            <a:ext cx="381000" cy="381000"/>
          </a:xfrm>
          <a:prstGeom prst="rect">
            <a:avLst/>
          </a:prstGeom>
        </p:spPr>
      </p:pic>
      <p:grpSp>
        <p:nvGrpSpPr>
          <p:cNvPr id="20" name="Group 2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1" name="Picture 2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57300" y="4762500"/>
            <a:ext cx="2857500" cy="28575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041900" y="3073400"/>
            <a:ext cx="11531600" cy="65532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257300" y="1689100"/>
            <a:ext cx="4902200" cy="12065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46100" y="1117600"/>
            <a:ext cx="2032000" cy="12573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245100" y="3048000"/>
            <a:ext cx="7048500" cy="19050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549900" y="4838700"/>
            <a:ext cx="10871200" cy="13081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346700" y="4178300"/>
            <a:ext cx="2819400" cy="8763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422900" y="6527800"/>
            <a:ext cx="10337800" cy="29083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113000" y="495300"/>
            <a:ext cx="3098800" cy="4318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734300" y="508000"/>
            <a:ext cx="2514600" cy="4318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00100" y="508000"/>
            <a:ext cx="1816100" cy="4318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E9E9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73500" y="8572500"/>
            <a:ext cx="952500" cy="9525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190500000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300" y="6350000"/>
            <a:ext cx="17526000" cy="127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8400" y="4292600"/>
            <a:ext cx="2501900" cy="149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06800" y="6489700"/>
            <a:ext cx="1282700" cy="30099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087600" y="6299200"/>
            <a:ext cx="1625600" cy="2451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22700" y="3505200"/>
            <a:ext cx="8826500" cy="34798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113000" y="495300"/>
            <a:ext cx="3098800" cy="4318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34300" y="508000"/>
            <a:ext cx="2514600" cy="4318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00100" y="508000"/>
            <a:ext cx="1816100" cy="431800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>
            <a:off x="-207352900" y="-207352900"/>
            <a:ext cx="2147483647" cy="2147483647"/>
            <a:chOff x="0" y="0"/>
            <a:chExt cx="0" cy="0"/>
          </a:xfrm>
        </p:grpSpPr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8483600" y="-4483100"/>
            <a:ext cx="36576000" cy="205740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-12700" y="-12700"/>
            <a:ext cx="18288000" cy="10287000"/>
          </a:xfrm>
          <a:prstGeom prst="rect">
            <a:avLst/>
          </a:prstGeom>
        </p:spPr>
      </p:pic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44600" y="4800600"/>
            <a:ext cx="2857500" cy="28575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041900" y="3073400"/>
            <a:ext cx="11531600" cy="65532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143500" y="3048000"/>
            <a:ext cx="6946900" cy="19050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245100" y="4597400"/>
            <a:ext cx="10375900" cy="39624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63600" y="1955800"/>
            <a:ext cx="381000" cy="3810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257300" y="1689100"/>
            <a:ext cx="4902200" cy="12065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46100" y="1117600"/>
            <a:ext cx="2032000" cy="12573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113000" y="495300"/>
            <a:ext cx="3098800" cy="4318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34300" y="508000"/>
            <a:ext cx="2514600" cy="4318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00100" y="508000"/>
            <a:ext cx="1816100" cy="4318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E9E9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73500" y="8572500"/>
            <a:ext cx="952500" cy="9525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190500000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300" y="6350000"/>
            <a:ext cx="17526000" cy="127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8400" y="4292600"/>
            <a:ext cx="2501900" cy="149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06800" y="6489700"/>
            <a:ext cx="1282700" cy="30099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087600" y="6299200"/>
            <a:ext cx="1625600" cy="2451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22700" y="3505200"/>
            <a:ext cx="8826500" cy="34798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113000" y="495300"/>
            <a:ext cx="3098800" cy="4318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34300" y="508000"/>
            <a:ext cx="2514600" cy="4318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00100" y="508000"/>
            <a:ext cx="1816100" cy="431800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>
            <a:off x="0" y="-82575400"/>
            <a:ext cx="2147483647" cy="2147483647"/>
            <a:chOff x="0" y="0"/>
            <a:chExt cx="0" cy="0"/>
          </a:xfrm>
        </p:grpSpPr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8470900" y="-4483100"/>
            <a:ext cx="36576000" cy="205740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44600" y="4775200"/>
            <a:ext cx="2857500" cy="28829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041900" y="3073400"/>
            <a:ext cx="11531600" cy="65532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257800" y="3048000"/>
            <a:ext cx="5422900" cy="19050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372100" y="4432300"/>
            <a:ext cx="10464800" cy="52578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63600" y="1955800"/>
            <a:ext cx="381000" cy="3810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257300" y="1689100"/>
            <a:ext cx="4902200" cy="12065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46100" y="1117600"/>
            <a:ext cx="2032000" cy="12573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113000" y="495300"/>
            <a:ext cx="3098800" cy="4318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34300" y="508000"/>
            <a:ext cx="2514600" cy="4318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00100" y="508000"/>
            <a:ext cx="1816100" cy="4318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E9E9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73500" y="8572500"/>
            <a:ext cx="952500" cy="9525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0" y="0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470900" y="-4470400"/>
            <a:ext cx="36576000" cy="20574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190500000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8300" y="6350000"/>
            <a:ext cx="17526000" cy="127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68400" y="4292600"/>
            <a:ext cx="2501900" cy="14986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306800" y="6489700"/>
            <a:ext cx="1282700" cy="30099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087600" y="6299200"/>
            <a:ext cx="1625600" cy="24511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22700" y="3505200"/>
            <a:ext cx="8826500" cy="34798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113000" y="495300"/>
            <a:ext cx="3098800" cy="4318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734300" y="508000"/>
            <a:ext cx="2514600" cy="4318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00100" y="508000"/>
            <a:ext cx="1816100" cy="431800"/>
          </a:xfrm>
          <a:prstGeom prst="rect">
            <a:avLst/>
          </a:prstGeom>
        </p:spPr>
      </p:pic>
      <p:grpSp>
        <p:nvGrpSpPr>
          <p:cNvPr id="16" name="Group 16"/>
          <p:cNvGrpSpPr/>
          <p:nvPr/>
        </p:nvGrpSpPr>
        <p:grpSpPr>
          <a:xfrm>
            <a:off x="127000000" y="0"/>
            <a:ext cx="2147483647" cy="2147483647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458200" y="-4470400"/>
            <a:ext cx="36576000" cy="205740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00" y="0"/>
            <a:ext cx="18288000" cy="102870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854700" y="7086600"/>
            <a:ext cx="6134100" cy="14097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041900" y="3073400"/>
            <a:ext cx="11531600" cy="6553200"/>
          </a:xfrm>
          <a:prstGeom prst="rect">
            <a:avLst/>
          </a:prstGeom>
        </p:spPr>
      </p:pic>
      <p:grpSp>
        <p:nvGrpSpPr>
          <p:cNvPr id="21" name="Group 2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2" name="Picture 22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397000" y="4762500"/>
            <a:ext cx="2857500" cy="28575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105400" y="4597400"/>
            <a:ext cx="11391900" cy="39624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63600" y="1955800"/>
            <a:ext cx="381000" cy="3810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257300" y="1689100"/>
            <a:ext cx="4902200" cy="12065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46100" y="1117600"/>
            <a:ext cx="2032000" cy="12573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295900" y="3048000"/>
            <a:ext cx="6997700" cy="19050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113000" y="495300"/>
            <a:ext cx="3098800" cy="4318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734300" y="508000"/>
            <a:ext cx="2514600" cy="4318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00100" y="508000"/>
            <a:ext cx="1816100" cy="4318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E9E9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73500" y="8572500"/>
            <a:ext cx="952500" cy="9525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0" y="0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470900" y="-4470400"/>
            <a:ext cx="36576000" cy="20574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190500000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8300" y="6350000"/>
            <a:ext cx="17526000" cy="127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68400" y="4292600"/>
            <a:ext cx="2501900" cy="14986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306800" y="6489700"/>
            <a:ext cx="1282700" cy="30099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087600" y="6299200"/>
            <a:ext cx="1625600" cy="24511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22700" y="3505200"/>
            <a:ext cx="8826500" cy="34798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113000" y="495300"/>
            <a:ext cx="3098800" cy="4318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734300" y="508000"/>
            <a:ext cx="2514600" cy="4318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00100" y="508000"/>
            <a:ext cx="1816100" cy="431800"/>
          </a:xfrm>
          <a:prstGeom prst="rect">
            <a:avLst/>
          </a:prstGeom>
        </p:spPr>
      </p:pic>
      <p:grpSp>
        <p:nvGrpSpPr>
          <p:cNvPr id="16" name="Group 16"/>
          <p:cNvGrpSpPr/>
          <p:nvPr/>
        </p:nvGrpSpPr>
        <p:grpSpPr>
          <a:xfrm>
            <a:off x="0" y="0"/>
            <a:ext cx="2147483647" cy="2147483647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470900" y="-4470400"/>
            <a:ext cx="36576000" cy="205740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19" name="Group 1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966200" y="3949700"/>
            <a:ext cx="9321800" cy="57531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235200" y="3479800"/>
            <a:ext cx="3848100" cy="7239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036300" y="3479800"/>
            <a:ext cx="5397500" cy="723900"/>
          </a:xfrm>
          <a:prstGeom prst="rect">
            <a:avLst/>
          </a:prstGeom>
        </p:spPr>
      </p:pic>
      <p:grpSp>
        <p:nvGrpSpPr>
          <p:cNvPr id="23" name="Group 23"/>
          <p:cNvGrpSpPr/>
          <p:nvPr/>
        </p:nvGrpSpPr>
        <p:grpSpPr>
          <a:xfrm>
            <a:off x="-207352900" y="2147483647"/>
            <a:ext cx="2147483647" cy="2147483647"/>
            <a:chOff x="0" y="0"/>
            <a:chExt cx="0" cy="0"/>
          </a:xfrm>
        </p:grpSpPr>
      </p:grpSp>
      <p:pic>
        <p:nvPicPr>
          <p:cNvPr id="24" name="Picture 24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-12700" y="3949700"/>
            <a:ext cx="8991600" cy="57531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282700" y="2425700"/>
            <a:ext cx="2082800" cy="15240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63600" y="1955800"/>
            <a:ext cx="381000" cy="3810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257300" y="1689100"/>
            <a:ext cx="4000500" cy="12065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46100" y="1117600"/>
            <a:ext cx="2032000" cy="12573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113000" y="495300"/>
            <a:ext cx="3098800" cy="4318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734300" y="508000"/>
            <a:ext cx="2514600" cy="4318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00100" y="508000"/>
            <a:ext cx="1816100" cy="4318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E9E9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73500" y="8572500"/>
            <a:ext cx="952500" cy="9525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0" y="0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470900" y="-4470400"/>
            <a:ext cx="36576000" cy="20574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190500000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8300" y="6350000"/>
            <a:ext cx="17526000" cy="127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68400" y="4292600"/>
            <a:ext cx="2501900" cy="14986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306800" y="6489700"/>
            <a:ext cx="1282700" cy="30099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087600" y="6299200"/>
            <a:ext cx="1625600" cy="24511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22700" y="3505200"/>
            <a:ext cx="8826500" cy="34798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113000" y="495300"/>
            <a:ext cx="3098800" cy="4318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734300" y="508000"/>
            <a:ext cx="2514600" cy="4318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00100" y="508000"/>
            <a:ext cx="1816100" cy="431800"/>
          </a:xfrm>
          <a:prstGeom prst="rect">
            <a:avLst/>
          </a:prstGeom>
        </p:spPr>
      </p:pic>
      <p:grpSp>
        <p:nvGrpSpPr>
          <p:cNvPr id="16" name="Group 16"/>
          <p:cNvGrpSpPr/>
          <p:nvPr/>
        </p:nvGrpSpPr>
        <p:grpSpPr>
          <a:xfrm>
            <a:off x="0" y="0"/>
            <a:ext cx="2147483647" cy="2147483647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470900" y="-4470400"/>
            <a:ext cx="36576000" cy="205740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19" name="Group 1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68300" y="5168900"/>
            <a:ext cx="8572500" cy="42291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38200" y="3937000"/>
            <a:ext cx="7772400" cy="13589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232900" y="5448300"/>
            <a:ext cx="8064500" cy="10414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270000" y="2603500"/>
            <a:ext cx="4775200" cy="15240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63600" y="1955800"/>
            <a:ext cx="381000" cy="381000"/>
          </a:xfrm>
          <a:prstGeom prst="rect">
            <a:avLst/>
          </a:prstGeom>
        </p:spPr>
      </p:pic>
      <p:grpSp>
        <p:nvGrpSpPr>
          <p:cNvPr id="25" name="Group 2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6" name="Picture 26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3462000" y="2743200"/>
            <a:ext cx="3975100" cy="2578100"/>
          </a:xfrm>
          <a:prstGeom prst="rect">
            <a:avLst/>
          </a:prstGeom>
        </p:spPr>
      </p:pic>
      <p:grpSp>
        <p:nvGrpSpPr>
          <p:cNvPr id="27" name="Group 2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8" name="Picture 28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169400" y="6438900"/>
            <a:ext cx="8267700" cy="29464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57300" y="1689100"/>
            <a:ext cx="4000500" cy="12065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46100" y="1117600"/>
            <a:ext cx="2032000" cy="12573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113000" y="495300"/>
            <a:ext cx="3098800" cy="4318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734300" y="508000"/>
            <a:ext cx="2514600" cy="43180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00100" y="508000"/>
            <a:ext cx="1816100" cy="431800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2788900" y="7658100"/>
            <a:ext cx="2819400" cy="762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E9E9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73500" y="8572500"/>
            <a:ext cx="952500" cy="9525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0" y="0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470900" y="-4470400"/>
            <a:ext cx="36576000" cy="20574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190500000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8300" y="6350000"/>
            <a:ext cx="17526000" cy="127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68400" y="4292600"/>
            <a:ext cx="2501900" cy="14986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306800" y="6489700"/>
            <a:ext cx="1282700" cy="30099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087600" y="6299200"/>
            <a:ext cx="1625600" cy="24511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22700" y="3505200"/>
            <a:ext cx="8826500" cy="34798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113000" y="495300"/>
            <a:ext cx="3098800" cy="4318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734300" y="508000"/>
            <a:ext cx="2514600" cy="4318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00100" y="508000"/>
            <a:ext cx="1816100" cy="431800"/>
          </a:xfrm>
          <a:prstGeom prst="rect">
            <a:avLst/>
          </a:prstGeom>
        </p:spPr>
      </p:pic>
      <p:grpSp>
        <p:nvGrpSpPr>
          <p:cNvPr id="16" name="Group 16"/>
          <p:cNvGrpSpPr/>
          <p:nvPr/>
        </p:nvGrpSpPr>
        <p:grpSpPr>
          <a:xfrm>
            <a:off x="127000000" y="0"/>
            <a:ext cx="2147483647" cy="2147483647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-8470900" y="-4470400"/>
            <a:ext cx="36614100" cy="205740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700" y="0"/>
            <a:ext cx="18313400" cy="102870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282700" y="2425700"/>
            <a:ext cx="2603500" cy="1524000"/>
          </a:xfrm>
          <a:prstGeom prst="rect">
            <a:avLst/>
          </a:prstGeom>
        </p:spPr>
      </p:pic>
      <p:grpSp>
        <p:nvGrpSpPr>
          <p:cNvPr id="20" name="Group 2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1" name="Picture 21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50900" y="3873500"/>
            <a:ext cx="9067800" cy="4191000"/>
          </a:xfrm>
          <a:prstGeom prst="rect">
            <a:avLst/>
          </a:prstGeom>
        </p:spPr>
      </p:pic>
      <p:grpSp>
        <p:nvGrpSpPr>
          <p:cNvPr id="22" name="Group 2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3" name="Picture 23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906000" y="1663700"/>
            <a:ext cx="6502400" cy="78613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63600" y="1955800"/>
            <a:ext cx="381000" cy="3810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257300" y="1689100"/>
            <a:ext cx="4000500" cy="12065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46100" y="1117600"/>
            <a:ext cx="2032000" cy="12573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113000" y="495300"/>
            <a:ext cx="3098800" cy="4318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734300" y="508000"/>
            <a:ext cx="2514600" cy="4318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00100" y="508000"/>
            <a:ext cx="1816100" cy="4318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E9E9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73500" y="8572500"/>
            <a:ext cx="952500" cy="9525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0" y="0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470900" y="-4470400"/>
            <a:ext cx="36576000" cy="20574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190500000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8300" y="6350000"/>
            <a:ext cx="17526000" cy="127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68400" y="4292600"/>
            <a:ext cx="2501900" cy="14986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306800" y="6489700"/>
            <a:ext cx="1282700" cy="30099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087600" y="6299200"/>
            <a:ext cx="1625600" cy="24511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22700" y="3505200"/>
            <a:ext cx="8826500" cy="34798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113000" y="495300"/>
            <a:ext cx="3098800" cy="4318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734300" y="508000"/>
            <a:ext cx="2514600" cy="4318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00100" y="508000"/>
            <a:ext cx="1816100" cy="431800"/>
          </a:xfrm>
          <a:prstGeom prst="rect">
            <a:avLst/>
          </a:prstGeom>
        </p:spPr>
      </p:pic>
      <p:grpSp>
        <p:nvGrpSpPr>
          <p:cNvPr id="16" name="Group 16"/>
          <p:cNvGrpSpPr/>
          <p:nvPr/>
        </p:nvGrpSpPr>
        <p:grpSpPr>
          <a:xfrm>
            <a:off x="0" y="0"/>
            <a:ext cx="2147483647" cy="2147483647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470900" y="-4470400"/>
            <a:ext cx="36576000" cy="205740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82700" y="2425700"/>
            <a:ext cx="2603500" cy="1524000"/>
          </a:xfrm>
          <a:prstGeom prst="rect">
            <a:avLst/>
          </a:prstGeom>
        </p:spPr>
      </p:pic>
      <p:grpSp>
        <p:nvGrpSpPr>
          <p:cNvPr id="20" name="Group 2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1" name="Picture 2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68300" y="5765800"/>
            <a:ext cx="9004300" cy="965200"/>
          </a:xfrm>
          <a:prstGeom prst="rect">
            <a:avLst/>
          </a:prstGeom>
        </p:spPr>
      </p:pic>
      <p:grpSp>
        <p:nvGrpSpPr>
          <p:cNvPr id="22" name="Group 2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3" name="Picture 2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68300" y="4216400"/>
            <a:ext cx="9004300" cy="1549400"/>
          </a:xfrm>
          <a:prstGeom prst="rect">
            <a:avLst/>
          </a:prstGeom>
        </p:spPr>
      </p:pic>
      <p:grpSp>
        <p:nvGrpSpPr>
          <p:cNvPr id="24" name="Group 2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5" name="Picture 25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918700" y="1435100"/>
            <a:ext cx="7213600" cy="60706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92100" y="3314700"/>
            <a:ext cx="8470900" cy="13208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92100" y="6972300"/>
            <a:ext cx="4140200" cy="13208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982200" y="7467600"/>
            <a:ext cx="5537200" cy="8255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804400" y="7937500"/>
            <a:ext cx="8102600" cy="19177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63600" y="1955800"/>
            <a:ext cx="381000" cy="3810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257300" y="1689100"/>
            <a:ext cx="4000500" cy="12065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46100" y="1117600"/>
            <a:ext cx="2032000" cy="125730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113000" y="495300"/>
            <a:ext cx="3098800" cy="431800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734300" y="508000"/>
            <a:ext cx="2514600" cy="431800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00100" y="508000"/>
            <a:ext cx="1816100" cy="4318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E9E9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470900" y="-4470400"/>
            <a:ext cx="36576000" cy="20574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932662600" y="2147483647"/>
            <a:ext cx="2147483647" cy="571500000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7493000"/>
            <a:ext cx="18199100" cy="381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571500000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8900" y="4000500"/>
            <a:ext cx="13093700" cy="38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3600" y="3810000"/>
            <a:ext cx="1371600" cy="1295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9300" y="1333500"/>
            <a:ext cx="4216400" cy="32385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113000" y="558800"/>
            <a:ext cx="3098800" cy="4318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34300" y="571500"/>
            <a:ext cx="2514600" cy="4318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00100" y="571500"/>
            <a:ext cx="1816100" cy="4318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003800" y="3860800"/>
            <a:ext cx="342900" cy="342900"/>
          </a:xfrm>
          <a:prstGeom prst="rect">
            <a:avLst/>
          </a:prstGeom>
        </p:spPr>
      </p:pic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184900" y="2857500"/>
            <a:ext cx="2286000" cy="2286000"/>
          </a:xfrm>
          <a:prstGeom prst="rect">
            <a:avLst/>
          </a:prstGeom>
        </p:spPr>
      </p:pic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476250000"/>
            <a:chOff x="0" y="0"/>
            <a:chExt cx="0" cy="0"/>
          </a:xfrm>
        </p:grpSpPr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616700" y="3987800"/>
            <a:ext cx="1435100" cy="381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334000" y="4013200"/>
            <a:ext cx="3314700" cy="5207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664200" y="3276600"/>
            <a:ext cx="3175000" cy="9652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972300" y="2501900"/>
            <a:ext cx="736600" cy="7366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985000" y="2336800"/>
            <a:ext cx="914400" cy="1155700"/>
          </a:xfrm>
          <a:prstGeom prst="rect">
            <a:avLst/>
          </a:prstGeom>
        </p:spPr>
      </p:pic>
      <p:grpSp>
        <p:nvGrpSpPr>
          <p:cNvPr id="23" name="Group 2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4" name="Picture 2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33900" y="6362700"/>
            <a:ext cx="2286000" cy="2286000"/>
          </a:xfrm>
          <a:prstGeom prst="rect">
            <a:avLst/>
          </a:prstGeom>
        </p:spPr>
      </p:pic>
      <p:grpSp>
        <p:nvGrpSpPr>
          <p:cNvPr id="25" name="Group 25"/>
          <p:cNvGrpSpPr/>
          <p:nvPr/>
        </p:nvGrpSpPr>
        <p:grpSpPr>
          <a:xfrm>
            <a:off x="2147483647" y="2147483647"/>
            <a:ext cx="2147483647" cy="476250000"/>
            <a:chOff x="0" y="0"/>
            <a:chExt cx="0" cy="0"/>
          </a:xfrm>
        </p:grpSpPr>
      </p:grpSp>
      <p:pic>
        <p:nvPicPr>
          <p:cNvPr id="26" name="Picture 2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965700" y="7505700"/>
            <a:ext cx="1435100" cy="381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822700" y="7581900"/>
            <a:ext cx="3124200" cy="5207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089400" y="6832600"/>
            <a:ext cx="3073400" cy="9652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283200" y="6057900"/>
            <a:ext cx="736600" cy="7366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029200" y="5892800"/>
            <a:ext cx="1244600" cy="1155700"/>
          </a:xfrm>
          <a:prstGeom prst="rect">
            <a:avLst/>
          </a:prstGeom>
        </p:spPr>
      </p:pic>
      <p:grpSp>
        <p:nvGrpSpPr>
          <p:cNvPr id="31" name="Group 3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2" name="Picture 3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702800" y="2857500"/>
            <a:ext cx="2286000" cy="2286000"/>
          </a:xfrm>
          <a:prstGeom prst="rect">
            <a:avLst/>
          </a:prstGeom>
        </p:spPr>
      </p:pic>
      <p:grpSp>
        <p:nvGrpSpPr>
          <p:cNvPr id="33" name="Group 33"/>
          <p:cNvGrpSpPr/>
          <p:nvPr/>
        </p:nvGrpSpPr>
        <p:grpSpPr>
          <a:xfrm>
            <a:off x="2147483647" y="2147483647"/>
            <a:ext cx="2147483647" cy="476250000"/>
            <a:chOff x="0" y="0"/>
            <a:chExt cx="0" cy="0"/>
          </a:xfrm>
        </p:grpSpPr>
      </p:grpSp>
      <p:pic>
        <p:nvPicPr>
          <p:cNvPr id="34" name="Picture 3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134600" y="3987800"/>
            <a:ext cx="1435100" cy="38100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029700" y="4013200"/>
            <a:ext cx="3124200" cy="520700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8991600" y="3276600"/>
            <a:ext cx="3352800" cy="1028700"/>
          </a:xfrm>
          <a:prstGeom prst="rect">
            <a:avLst/>
          </a:prstGeom>
        </p:spPr>
      </p:pic>
      <p:pic>
        <p:nvPicPr>
          <p:cNvPr id="37" name="Picture 37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477500" y="2501900"/>
            <a:ext cx="736600" cy="736600"/>
          </a:xfrm>
          <a:prstGeom prst="rect">
            <a:avLst/>
          </a:prstGeom>
        </p:spPr>
      </p:pic>
      <p:pic>
        <p:nvPicPr>
          <p:cNvPr id="38" name="Picture 38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0515600" y="2336800"/>
            <a:ext cx="838200" cy="1155700"/>
          </a:xfrm>
          <a:prstGeom prst="rect">
            <a:avLst/>
          </a:prstGeom>
        </p:spPr>
      </p:pic>
      <p:grpSp>
        <p:nvGrpSpPr>
          <p:cNvPr id="39" name="Group 3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0" name="Picture 4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208000" y="2857500"/>
            <a:ext cx="2286000" cy="2286000"/>
          </a:xfrm>
          <a:prstGeom prst="rect">
            <a:avLst/>
          </a:prstGeom>
        </p:spPr>
      </p:pic>
      <p:grpSp>
        <p:nvGrpSpPr>
          <p:cNvPr id="41" name="Group 41"/>
          <p:cNvGrpSpPr/>
          <p:nvPr/>
        </p:nvGrpSpPr>
        <p:grpSpPr>
          <a:xfrm>
            <a:off x="2147483647" y="2147483647"/>
            <a:ext cx="2147483647" cy="476250000"/>
            <a:chOff x="0" y="0"/>
            <a:chExt cx="0" cy="0"/>
          </a:xfrm>
        </p:grpSpPr>
      </p:grpSp>
      <p:pic>
        <p:nvPicPr>
          <p:cNvPr id="42" name="Picture 4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639800" y="3987800"/>
            <a:ext cx="1435100" cy="38100"/>
          </a:xfrm>
          <a:prstGeom prst="rect">
            <a:avLst/>
          </a:prstGeom>
        </p:spPr>
      </p:pic>
      <p:pic>
        <p:nvPicPr>
          <p:cNvPr id="43" name="Picture 43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2534900" y="4013200"/>
            <a:ext cx="3124200" cy="520700"/>
          </a:xfrm>
          <a:prstGeom prst="rect">
            <a:avLst/>
          </a:prstGeom>
        </p:spPr>
      </p:pic>
      <p:pic>
        <p:nvPicPr>
          <p:cNvPr id="44" name="Picture 44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2928600" y="3276600"/>
            <a:ext cx="2832100" cy="965200"/>
          </a:xfrm>
          <a:prstGeom prst="rect">
            <a:avLst/>
          </a:prstGeom>
        </p:spPr>
      </p:pic>
      <p:pic>
        <p:nvPicPr>
          <p:cNvPr id="45" name="Picture 45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3982700" y="2501900"/>
            <a:ext cx="736600" cy="736600"/>
          </a:xfrm>
          <a:prstGeom prst="rect">
            <a:avLst/>
          </a:prstGeom>
        </p:spPr>
      </p:pic>
      <p:pic>
        <p:nvPicPr>
          <p:cNvPr id="46" name="Picture 46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4033500" y="2336800"/>
            <a:ext cx="800100" cy="1155700"/>
          </a:xfrm>
          <a:prstGeom prst="rect">
            <a:avLst/>
          </a:prstGeom>
        </p:spPr>
      </p:pic>
      <p:grpSp>
        <p:nvGrpSpPr>
          <p:cNvPr id="47" name="Group 4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8" name="Picture 4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04900" y="6324600"/>
            <a:ext cx="2286000" cy="2286000"/>
          </a:xfrm>
          <a:prstGeom prst="rect">
            <a:avLst/>
          </a:prstGeom>
        </p:spPr>
      </p:pic>
      <p:grpSp>
        <p:nvGrpSpPr>
          <p:cNvPr id="49" name="Group 49"/>
          <p:cNvGrpSpPr/>
          <p:nvPr/>
        </p:nvGrpSpPr>
        <p:grpSpPr>
          <a:xfrm>
            <a:off x="2147483647" y="2147483647"/>
            <a:ext cx="2147483647" cy="476250000"/>
            <a:chOff x="0" y="0"/>
            <a:chExt cx="0" cy="0"/>
          </a:xfrm>
        </p:grpSpPr>
      </p:grpSp>
      <p:pic>
        <p:nvPicPr>
          <p:cNvPr id="50" name="Picture 5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536700" y="7454900"/>
            <a:ext cx="1435100" cy="38100"/>
          </a:xfrm>
          <a:prstGeom prst="rect">
            <a:avLst/>
          </a:prstGeom>
        </p:spPr>
      </p:pic>
      <p:pic>
        <p:nvPicPr>
          <p:cNvPr id="51" name="Picture 51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469900" y="7480300"/>
            <a:ext cx="3098800" cy="520700"/>
          </a:xfrm>
          <a:prstGeom prst="rect">
            <a:avLst/>
          </a:prstGeom>
        </p:spPr>
      </p:pic>
      <p:pic>
        <p:nvPicPr>
          <p:cNvPr id="52" name="Picture 52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787400" y="6743700"/>
            <a:ext cx="2882900" cy="1028700"/>
          </a:xfrm>
          <a:prstGeom prst="rect">
            <a:avLst/>
          </a:prstGeom>
        </p:spPr>
      </p:pic>
      <p:pic>
        <p:nvPicPr>
          <p:cNvPr id="53" name="Picture 53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892300" y="5969000"/>
            <a:ext cx="736600" cy="736600"/>
          </a:xfrm>
          <a:prstGeom prst="rect">
            <a:avLst/>
          </a:prstGeom>
        </p:spPr>
      </p:pic>
      <p:pic>
        <p:nvPicPr>
          <p:cNvPr id="54" name="Picture 54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943100" y="5791200"/>
            <a:ext cx="812800" cy="1155700"/>
          </a:xfrm>
          <a:prstGeom prst="rect">
            <a:avLst/>
          </a:prstGeom>
        </p:spPr>
      </p:pic>
      <p:grpSp>
        <p:nvGrpSpPr>
          <p:cNvPr id="55" name="Group 5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6" name="Picture 5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12100" y="6426200"/>
            <a:ext cx="2286000" cy="2286000"/>
          </a:xfrm>
          <a:prstGeom prst="rect">
            <a:avLst/>
          </a:prstGeom>
        </p:spPr>
      </p:pic>
      <p:grpSp>
        <p:nvGrpSpPr>
          <p:cNvPr id="57" name="Group 57"/>
          <p:cNvGrpSpPr/>
          <p:nvPr/>
        </p:nvGrpSpPr>
        <p:grpSpPr>
          <a:xfrm>
            <a:off x="2147483647" y="2147483647"/>
            <a:ext cx="2147483647" cy="476250000"/>
            <a:chOff x="0" y="0"/>
            <a:chExt cx="0" cy="0"/>
          </a:xfrm>
        </p:grpSpPr>
      </p:grpSp>
      <p:pic>
        <p:nvPicPr>
          <p:cNvPr id="58" name="Picture 5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343900" y="7556500"/>
            <a:ext cx="1435100" cy="38100"/>
          </a:xfrm>
          <a:prstGeom prst="rect">
            <a:avLst/>
          </a:prstGeom>
        </p:spPr>
      </p:pic>
      <p:pic>
        <p:nvPicPr>
          <p:cNvPr id="59" name="Picture 59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7264400" y="7581900"/>
            <a:ext cx="3111500" cy="520700"/>
          </a:xfrm>
          <a:prstGeom prst="rect">
            <a:avLst/>
          </a:prstGeom>
        </p:spPr>
      </p:pic>
      <p:pic>
        <p:nvPicPr>
          <p:cNvPr id="60" name="Picture 60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7696200" y="6934200"/>
            <a:ext cx="2832100" cy="876300"/>
          </a:xfrm>
          <a:prstGeom prst="rect">
            <a:avLst/>
          </a:prstGeom>
        </p:spPr>
      </p:pic>
      <p:pic>
        <p:nvPicPr>
          <p:cNvPr id="61" name="Picture 61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686800" y="6070600"/>
            <a:ext cx="736600" cy="736600"/>
          </a:xfrm>
          <a:prstGeom prst="rect">
            <a:avLst/>
          </a:prstGeom>
        </p:spPr>
      </p:pic>
      <p:pic>
        <p:nvPicPr>
          <p:cNvPr id="62" name="Picture 62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8737600" y="5905500"/>
            <a:ext cx="850900" cy="1155700"/>
          </a:xfrm>
          <a:prstGeom prst="rect">
            <a:avLst/>
          </a:prstGeom>
        </p:spPr>
      </p:pic>
      <p:grpSp>
        <p:nvGrpSpPr>
          <p:cNvPr id="63" name="Group 6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4" name="Picture 6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493500" y="6375400"/>
            <a:ext cx="2286000" cy="2286000"/>
          </a:xfrm>
          <a:prstGeom prst="rect">
            <a:avLst/>
          </a:prstGeom>
        </p:spPr>
      </p:pic>
      <p:grpSp>
        <p:nvGrpSpPr>
          <p:cNvPr id="65" name="Group 65"/>
          <p:cNvGrpSpPr/>
          <p:nvPr/>
        </p:nvGrpSpPr>
        <p:grpSpPr>
          <a:xfrm>
            <a:off x="2147483647" y="2147483647"/>
            <a:ext cx="2147483647" cy="476250000"/>
            <a:chOff x="0" y="0"/>
            <a:chExt cx="0" cy="0"/>
          </a:xfrm>
        </p:grpSpPr>
      </p:grpSp>
      <p:pic>
        <p:nvPicPr>
          <p:cNvPr id="66" name="Picture 6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925300" y="7505700"/>
            <a:ext cx="1435100" cy="38100"/>
          </a:xfrm>
          <a:prstGeom prst="rect">
            <a:avLst/>
          </a:prstGeom>
        </p:spPr>
      </p:pic>
      <p:pic>
        <p:nvPicPr>
          <p:cNvPr id="67" name="Picture 67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10744200" y="7531100"/>
            <a:ext cx="3213100" cy="520700"/>
          </a:xfrm>
          <a:prstGeom prst="rect">
            <a:avLst/>
          </a:prstGeom>
        </p:spPr>
      </p:pic>
      <p:pic>
        <p:nvPicPr>
          <p:cNvPr id="68" name="Picture 68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11328400" y="6972300"/>
            <a:ext cx="2679700" cy="673100"/>
          </a:xfrm>
          <a:prstGeom prst="rect">
            <a:avLst/>
          </a:prstGeom>
        </p:spPr>
      </p:pic>
      <p:pic>
        <p:nvPicPr>
          <p:cNvPr id="69" name="Picture 69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2280900" y="6019800"/>
            <a:ext cx="736600" cy="736600"/>
          </a:xfrm>
          <a:prstGeom prst="rect">
            <a:avLst/>
          </a:prstGeom>
        </p:spPr>
      </p:pic>
      <p:pic>
        <p:nvPicPr>
          <p:cNvPr id="70" name="Picture 70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12319000" y="5854700"/>
            <a:ext cx="838200" cy="1155700"/>
          </a:xfrm>
          <a:prstGeom prst="rect">
            <a:avLst/>
          </a:prstGeom>
        </p:spPr>
      </p:pic>
      <p:grpSp>
        <p:nvGrpSpPr>
          <p:cNvPr id="71" name="Group 7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2" name="Picture 7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062200" y="6426200"/>
            <a:ext cx="2286000" cy="2286000"/>
          </a:xfrm>
          <a:prstGeom prst="rect">
            <a:avLst/>
          </a:prstGeom>
        </p:spPr>
      </p:pic>
      <p:grpSp>
        <p:nvGrpSpPr>
          <p:cNvPr id="73" name="Group 73"/>
          <p:cNvGrpSpPr/>
          <p:nvPr/>
        </p:nvGrpSpPr>
        <p:grpSpPr>
          <a:xfrm>
            <a:off x="2147483647" y="2147483647"/>
            <a:ext cx="2147483647" cy="476250000"/>
            <a:chOff x="0" y="0"/>
            <a:chExt cx="0" cy="0"/>
          </a:xfrm>
        </p:grpSpPr>
      </p:grpSp>
      <p:pic>
        <p:nvPicPr>
          <p:cNvPr id="74" name="Picture 7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5494000" y="7556500"/>
            <a:ext cx="1435100" cy="38100"/>
          </a:xfrm>
          <a:prstGeom prst="rect">
            <a:avLst/>
          </a:prstGeom>
        </p:spPr>
      </p:pic>
      <p:pic>
        <p:nvPicPr>
          <p:cNvPr id="75" name="Picture 75"/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14592300" y="7581900"/>
            <a:ext cx="2946400" cy="520700"/>
          </a:xfrm>
          <a:prstGeom prst="rect">
            <a:avLst/>
          </a:prstGeom>
        </p:spPr>
      </p:pic>
      <p:pic>
        <p:nvPicPr>
          <p:cNvPr id="76" name="Picture 76"/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14668500" y="6845300"/>
            <a:ext cx="3022600" cy="965200"/>
          </a:xfrm>
          <a:prstGeom prst="rect">
            <a:avLst/>
          </a:prstGeom>
        </p:spPr>
      </p:pic>
      <p:pic>
        <p:nvPicPr>
          <p:cNvPr id="77" name="Picture 77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5836900" y="6070600"/>
            <a:ext cx="736600" cy="736600"/>
          </a:xfrm>
          <a:prstGeom prst="rect">
            <a:avLst/>
          </a:prstGeom>
        </p:spPr>
      </p:pic>
      <p:pic>
        <p:nvPicPr>
          <p:cNvPr id="78" name="Picture 78"/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15887700" y="5905500"/>
            <a:ext cx="850900" cy="11557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E9E9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73500" y="8572500"/>
            <a:ext cx="952500" cy="9525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190500000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300" y="6350000"/>
            <a:ext cx="17526000" cy="127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8400" y="4292600"/>
            <a:ext cx="2501900" cy="149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06800" y="6489700"/>
            <a:ext cx="1282700" cy="30099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087600" y="6299200"/>
            <a:ext cx="1625600" cy="2451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22700" y="3505200"/>
            <a:ext cx="8826500" cy="34798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113000" y="495300"/>
            <a:ext cx="3098800" cy="4318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34300" y="508000"/>
            <a:ext cx="2514600" cy="4318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00100" y="508000"/>
            <a:ext cx="1816100" cy="431800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>
            <a:off x="0" y="0"/>
            <a:ext cx="2147483647" cy="2147483647"/>
            <a:chOff x="0" y="0"/>
            <a:chExt cx="0" cy="0"/>
          </a:xfrm>
        </p:grpSpPr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8470900" y="-4470400"/>
            <a:ext cx="36576000" cy="205740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190500000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300" y="6413500"/>
            <a:ext cx="17526000" cy="127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73500" y="8572500"/>
            <a:ext cx="952500" cy="9525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-38100" y="254000"/>
            <a:ext cx="12484100" cy="55753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49300" y="3975100"/>
            <a:ext cx="2819400" cy="11049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2179300" y="6515100"/>
            <a:ext cx="4038600" cy="10414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5113000" y="558800"/>
            <a:ext cx="3098800" cy="4318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734300" y="571500"/>
            <a:ext cx="2514600" cy="4318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00100" y="571500"/>
            <a:ext cx="1816100" cy="4318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E9E9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73500" y="8572500"/>
            <a:ext cx="952500" cy="9525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190500000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300" y="6350000"/>
            <a:ext cx="17526000" cy="127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8400" y="4292600"/>
            <a:ext cx="2501900" cy="149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06800" y="6489700"/>
            <a:ext cx="1282700" cy="30099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087600" y="6299200"/>
            <a:ext cx="1625600" cy="2451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22700" y="3505200"/>
            <a:ext cx="8826500" cy="34798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113000" y="495300"/>
            <a:ext cx="3098800" cy="4318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34300" y="508000"/>
            <a:ext cx="2514600" cy="4318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00100" y="508000"/>
            <a:ext cx="1816100" cy="431800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>
            <a:off x="0" y="0"/>
            <a:ext cx="2147483647" cy="2147483647"/>
            <a:chOff x="0" y="0"/>
            <a:chExt cx="0" cy="0"/>
          </a:xfrm>
        </p:grpSpPr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8470900" y="-4470400"/>
            <a:ext cx="36588700" cy="205740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0" y="0"/>
            <a:ext cx="18300700" cy="102870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63600" y="1955800"/>
            <a:ext cx="381000" cy="381000"/>
          </a:xfrm>
          <a:prstGeom prst="rect">
            <a:avLst/>
          </a:prstGeom>
        </p:spPr>
      </p:pic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959600" y="1625600"/>
            <a:ext cx="1689100" cy="1689100"/>
          </a:xfrm>
          <a:prstGeom prst="rect">
            <a:avLst/>
          </a:prstGeom>
        </p:spPr>
      </p:pic>
      <p:grpSp>
        <p:nvGrpSpPr>
          <p:cNvPr id="19" name="Group 1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68300" y="3378200"/>
            <a:ext cx="12217400" cy="6477000"/>
          </a:xfrm>
          <a:prstGeom prst="rect">
            <a:avLst/>
          </a:prstGeom>
        </p:spPr>
      </p:pic>
      <p:grpSp>
        <p:nvGrpSpPr>
          <p:cNvPr id="21" name="Group 2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2" name="Picture 2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216900" y="6235700"/>
            <a:ext cx="7581900" cy="3657600"/>
          </a:xfrm>
          <a:prstGeom prst="rect">
            <a:avLst/>
          </a:prstGeom>
        </p:spPr>
      </p:pic>
      <p:grpSp>
        <p:nvGrpSpPr>
          <p:cNvPr id="23" name="Group 2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4" name="Picture 24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073900" y="3352800"/>
            <a:ext cx="11010900" cy="4318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257300" y="1689100"/>
            <a:ext cx="3987800" cy="12065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33400" y="1016000"/>
            <a:ext cx="2006600" cy="9144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2700" y="2451100"/>
            <a:ext cx="5765800" cy="15240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5113000" y="558800"/>
            <a:ext cx="3098800" cy="4318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7734300" y="571500"/>
            <a:ext cx="2514600" cy="4318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800100" y="571500"/>
            <a:ext cx="1816100" cy="4318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E9E9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73500" y="8572500"/>
            <a:ext cx="952500" cy="9525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0" y="0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470900" y="-4470400"/>
            <a:ext cx="36576000" cy="20574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190500000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8300" y="6350000"/>
            <a:ext cx="17526000" cy="127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68400" y="4292600"/>
            <a:ext cx="2501900" cy="14986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306800" y="6489700"/>
            <a:ext cx="1282700" cy="30099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087600" y="6299200"/>
            <a:ext cx="1625600" cy="24511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22700" y="3505200"/>
            <a:ext cx="8826500" cy="34798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113000" y="495300"/>
            <a:ext cx="3098800" cy="4318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734300" y="508000"/>
            <a:ext cx="2514600" cy="4318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00100" y="508000"/>
            <a:ext cx="1816100" cy="431800"/>
          </a:xfrm>
          <a:prstGeom prst="rect">
            <a:avLst/>
          </a:prstGeom>
        </p:spPr>
      </p:pic>
      <p:grpSp>
        <p:nvGrpSpPr>
          <p:cNvPr id="16" name="Group 16"/>
          <p:cNvGrpSpPr/>
          <p:nvPr/>
        </p:nvGrpSpPr>
        <p:grpSpPr>
          <a:xfrm>
            <a:off x="0" y="0"/>
            <a:ext cx="2147483647" cy="2147483647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-8470900" y="-4470400"/>
            <a:ext cx="36576000" cy="205613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282700" y="2451100"/>
            <a:ext cx="5765800" cy="15240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63600" y="1955800"/>
            <a:ext cx="381000" cy="381000"/>
          </a:xfrm>
          <a:prstGeom prst="rect">
            <a:avLst/>
          </a:prstGeom>
        </p:spPr>
      </p:pic>
      <p:grpSp>
        <p:nvGrpSpPr>
          <p:cNvPr id="21" name="Group 2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2" name="Picture 22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92100" y="3771900"/>
            <a:ext cx="11201400" cy="5842000"/>
          </a:xfrm>
          <a:prstGeom prst="rect">
            <a:avLst/>
          </a:prstGeom>
        </p:spPr>
      </p:pic>
      <p:grpSp>
        <p:nvGrpSpPr>
          <p:cNvPr id="23" name="Group 2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4" name="Picture 24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1633200" y="3759200"/>
            <a:ext cx="6261100" cy="58547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257300" y="1689100"/>
            <a:ext cx="3987800" cy="12065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33400" y="1016000"/>
            <a:ext cx="2006600" cy="9144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5113000" y="558800"/>
            <a:ext cx="3098800" cy="4318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7734300" y="571500"/>
            <a:ext cx="2514600" cy="4318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800100" y="571500"/>
            <a:ext cx="1816100" cy="4318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E9E9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73500" y="8572500"/>
            <a:ext cx="952500" cy="9525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0" y="0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470900" y="-4470400"/>
            <a:ext cx="36576000" cy="20574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190500000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8300" y="6350000"/>
            <a:ext cx="17526000" cy="127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68400" y="4292600"/>
            <a:ext cx="2501900" cy="14986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306800" y="6489700"/>
            <a:ext cx="1282700" cy="30099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087600" y="6299200"/>
            <a:ext cx="1625600" cy="24511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22700" y="3505200"/>
            <a:ext cx="8826500" cy="34798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113000" y="495300"/>
            <a:ext cx="3098800" cy="4318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734300" y="508000"/>
            <a:ext cx="2514600" cy="4318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00100" y="508000"/>
            <a:ext cx="1816100" cy="431800"/>
          </a:xfrm>
          <a:prstGeom prst="rect">
            <a:avLst/>
          </a:prstGeom>
        </p:spPr>
      </p:pic>
      <p:grpSp>
        <p:nvGrpSpPr>
          <p:cNvPr id="16" name="Group 16"/>
          <p:cNvGrpSpPr/>
          <p:nvPr/>
        </p:nvGrpSpPr>
        <p:grpSpPr>
          <a:xfrm>
            <a:off x="0" y="0"/>
            <a:ext cx="2147483647" cy="2147483647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-8470900" y="-4470400"/>
            <a:ext cx="36576000" cy="205613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282700" y="2451100"/>
            <a:ext cx="5765800" cy="15240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63600" y="1955800"/>
            <a:ext cx="381000" cy="381000"/>
          </a:xfrm>
          <a:prstGeom prst="rect">
            <a:avLst/>
          </a:prstGeom>
        </p:spPr>
      </p:pic>
      <p:grpSp>
        <p:nvGrpSpPr>
          <p:cNvPr id="21" name="Group 2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2" name="Picture 22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451100" y="4660900"/>
            <a:ext cx="12509500" cy="2692400"/>
          </a:xfrm>
          <a:prstGeom prst="rect">
            <a:avLst/>
          </a:prstGeom>
        </p:spPr>
      </p:pic>
      <p:grpSp>
        <p:nvGrpSpPr>
          <p:cNvPr id="23" name="Group 2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4" name="Picture 24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413000" y="7658100"/>
            <a:ext cx="12547600" cy="4445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257300" y="1689100"/>
            <a:ext cx="3987800" cy="12065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33400" y="1016000"/>
            <a:ext cx="2006600" cy="9144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5113000" y="558800"/>
            <a:ext cx="3098800" cy="4318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7734300" y="571500"/>
            <a:ext cx="2514600" cy="4318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800100" y="571500"/>
            <a:ext cx="1816100" cy="4318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E9E9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73500" y="8572500"/>
            <a:ext cx="952500" cy="9525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190500000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300" y="6350000"/>
            <a:ext cx="17526000" cy="127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8400" y="4292600"/>
            <a:ext cx="2501900" cy="149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06800" y="6489700"/>
            <a:ext cx="1282700" cy="30099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087600" y="6299200"/>
            <a:ext cx="1625600" cy="2451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22700" y="3505200"/>
            <a:ext cx="8826500" cy="34798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113000" y="495300"/>
            <a:ext cx="3098800" cy="4318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34300" y="508000"/>
            <a:ext cx="2514600" cy="4318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00100" y="508000"/>
            <a:ext cx="1816100" cy="431800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>
            <a:off x="0" y="0"/>
            <a:ext cx="2147483647" cy="2147483647"/>
            <a:chOff x="0" y="0"/>
            <a:chExt cx="0" cy="0"/>
          </a:xfrm>
        </p:grpSpPr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8470900" y="-4470400"/>
            <a:ext cx="36576000" cy="205613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73500" y="8572500"/>
            <a:ext cx="952500" cy="952500"/>
          </a:xfrm>
          <a:prstGeom prst="rect">
            <a:avLst/>
          </a:prstGeom>
        </p:spPr>
      </p:pic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546600" y="3873500"/>
            <a:ext cx="8928100" cy="51689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82700" y="2336800"/>
            <a:ext cx="4279900" cy="15240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63600" y="1955800"/>
            <a:ext cx="381000" cy="381000"/>
          </a:xfrm>
          <a:prstGeom prst="rect">
            <a:avLst/>
          </a:prstGeom>
        </p:spPr>
      </p:pic>
      <p:grpSp>
        <p:nvGrpSpPr>
          <p:cNvPr id="21" name="Group 2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2" name="Picture 2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50900" y="3454400"/>
            <a:ext cx="1689100" cy="16891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257300" y="1689100"/>
            <a:ext cx="3987800" cy="12065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33400" y="1016000"/>
            <a:ext cx="2006600" cy="9144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5113000" y="558800"/>
            <a:ext cx="3098800" cy="4318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734300" y="571500"/>
            <a:ext cx="2514600" cy="4318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00100" y="571500"/>
            <a:ext cx="1816100" cy="4318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E9E9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73500" y="8572500"/>
            <a:ext cx="952500" cy="9525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190500000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300" y="6350000"/>
            <a:ext cx="17526000" cy="127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8400" y="4292600"/>
            <a:ext cx="2501900" cy="149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06800" y="6489700"/>
            <a:ext cx="1282700" cy="30099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087600" y="6299200"/>
            <a:ext cx="1625600" cy="2451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22700" y="3505200"/>
            <a:ext cx="8826500" cy="34798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113000" y="495300"/>
            <a:ext cx="3098800" cy="4318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34300" y="508000"/>
            <a:ext cx="2514600" cy="4318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00100" y="508000"/>
            <a:ext cx="1816100" cy="431800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>
            <a:off x="0" y="0"/>
            <a:ext cx="2147483647" cy="2147483647"/>
            <a:chOff x="0" y="0"/>
            <a:chExt cx="0" cy="0"/>
          </a:xfrm>
        </p:grpSpPr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8470900" y="-4470400"/>
            <a:ext cx="36588700" cy="205740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0" y="0"/>
            <a:ext cx="18300700" cy="102870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73500" y="8572500"/>
            <a:ext cx="952500" cy="952500"/>
          </a:xfrm>
          <a:prstGeom prst="rect">
            <a:avLst/>
          </a:prstGeom>
        </p:spPr>
      </p:pic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79500" y="3784600"/>
            <a:ext cx="1689100" cy="16891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44600" y="2336800"/>
            <a:ext cx="6591300" cy="15240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63600" y="1955800"/>
            <a:ext cx="381000" cy="381000"/>
          </a:xfrm>
          <a:prstGeom prst="rect">
            <a:avLst/>
          </a:prstGeom>
        </p:spPr>
      </p:pic>
      <p:grpSp>
        <p:nvGrpSpPr>
          <p:cNvPr id="21" name="Group 2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2" name="Picture 2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950200" y="901700"/>
            <a:ext cx="10185400" cy="9131300"/>
          </a:xfrm>
          <a:prstGeom prst="rect">
            <a:avLst/>
          </a:prstGeom>
        </p:spPr>
      </p:pic>
      <p:grpSp>
        <p:nvGrpSpPr>
          <p:cNvPr id="23" name="Group 2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4" name="Picture 24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04800" y="7378700"/>
            <a:ext cx="7594600" cy="23876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257300" y="1689100"/>
            <a:ext cx="3987800" cy="12065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33400" y="1016000"/>
            <a:ext cx="2006600" cy="9144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5113000" y="558800"/>
            <a:ext cx="3098800" cy="4318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734300" y="571500"/>
            <a:ext cx="2514600" cy="4318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800100" y="571500"/>
            <a:ext cx="1816100" cy="4318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E9E9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73500" y="8572500"/>
            <a:ext cx="952500" cy="9525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190500000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300" y="6350000"/>
            <a:ext cx="17526000" cy="127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8400" y="4292600"/>
            <a:ext cx="2501900" cy="149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06800" y="6489700"/>
            <a:ext cx="1282700" cy="30099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087600" y="6299200"/>
            <a:ext cx="1625600" cy="2451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22700" y="3505200"/>
            <a:ext cx="8826500" cy="34798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113000" y="495300"/>
            <a:ext cx="3098800" cy="4318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34300" y="508000"/>
            <a:ext cx="2514600" cy="4318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00100" y="508000"/>
            <a:ext cx="1816100" cy="431800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>
            <a:off x="0" y="0"/>
            <a:ext cx="2147483647" cy="2147483647"/>
            <a:chOff x="0" y="0"/>
            <a:chExt cx="0" cy="0"/>
          </a:xfrm>
        </p:grpSpPr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8470900" y="-4470400"/>
            <a:ext cx="36576000" cy="205740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803900" y="850900"/>
            <a:ext cx="5486400" cy="8674100"/>
          </a:xfrm>
          <a:prstGeom prst="rect">
            <a:avLst/>
          </a:prstGeom>
        </p:spPr>
      </p:pic>
      <p:grpSp>
        <p:nvGrpSpPr>
          <p:cNvPr id="18" name="Group 1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201400" y="850900"/>
            <a:ext cx="6591300" cy="86741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244600" y="2336800"/>
            <a:ext cx="4673600" cy="15240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63600" y="1955800"/>
            <a:ext cx="381000" cy="381000"/>
          </a:xfrm>
          <a:prstGeom prst="rect">
            <a:avLst/>
          </a:prstGeom>
        </p:spPr>
      </p:pic>
      <p:grpSp>
        <p:nvGrpSpPr>
          <p:cNvPr id="22" name="Group 2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3" name="Picture 23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95300" y="4368800"/>
            <a:ext cx="5003800" cy="52070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54100" y="6096000"/>
            <a:ext cx="1612900" cy="3429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1557000" y="4241800"/>
            <a:ext cx="876300" cy="3429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57300" y="1689100"/>
            <a:ext cx="3987800" cy="12065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33400" y="1016000"/>
            <a:ext cx="2006600" cy="9144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28600" y="3771900"/>
            <a:ext cx="3924300" cy="8128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E9E9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73500" y="8572500"/>
            <a:ext cx="952500" cy="9525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190500000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300" y="6350000"/>
            <a:ext cx="17526000" cy="127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8400" y="4292600"/>
            <a:ext cx="2501900" cy="149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06800" y="6489700"/>
            <a:ext cx="1282700" cy="30099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087600" y="6299200"/>
            <a:ext cx="1625600" cy="2451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22700" y="3505200"/>
            <a:ext cx="8826500" cy="34798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113000" y="495300"/>
            <a:ext cx="3098800" cy="4318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34300" y="508000"/>
            <a:ext cx="2514600" cy="4318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00100" y="508000"/>
            <a:ext cx="1816100" cy="431800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>
            <a:off x="0" y="0"/>
            <a:ext cx="2147483647" cy="2147483647"/>
            <a:chOff x="0" y="0"/>
            <a:chExt cx="0" cy="0"/>
          </a:xfrm>
        </p:grpSpPr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8470900" y="-4470400"/>
            <a:ext cx="36576000" cy="205740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73500" y="8572500"/>
            <a:ext cx="952500" cy="952500"/>
          </a:xfrm>
          <a:prstGeom prst="rect">
            <a:avLst/>
          </a:prstGeom>
        </p:spPr>
      </p:pic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280900" y="3238500"/>
            <a:ext cx="5168900" cy="4851400"/>
          </a:xfrm>
          <a:prstGeom prst="rect">
            <a:avLst/>
          </a:prstGeom>
        </p:spPr>
      </p:pic>
      <p:grpSp>
        <p:nvGrpSpPr>
          <p:cNvPr id="19" name="Group 1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112000" y="3238500"/>
            <a:ext cx="5168900" cy="48387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244600" y="2336800"/>
            <a:ext cx="4673600" cy="15240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39800" y="6375400"/>
            <a:ext cx="5270500" cy="24003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63600" y="1955800"/>
            <a:ext cx="381000" cy="3810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257300" y="1689100"/>
            <a:ext cx="3987800" cy="12065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33400" y="1016000"/>
            <a:ext cx="2006600" cy="9144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5113000" y="558800"/>
            <a:ext cx="3098800" cy="4318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734300" y="571500"/>
            <a:ext cx="2514600" cy="4318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800100" y="571500"/>
            <a:ext cx="1816100" cy="4318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E9E9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73500" y="8572500"/>
            <a:ext cx="952500" cy="9525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0" y="0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470900" y="-4470400"/>
            <a:ext cx="36576000" cy="20574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190500000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8300" y="6350000"/>
            <a:ext cx="17526000" cy="127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68400" y="4292600"/>
            <a:ext cx="2501900" cy="14986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306800" y="6489700"/>
            <a:ext cx="1282700" cy="30099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087600" y="6299200"/>
            <a:ext cx="1625600" cy="24511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22700" y="3505200"/>
            <a:ext cx="8826500" cy="34798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113000" y="495300"/>
            <a:ext cx="3098800" cy="4318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734300" y="508000"/>
            <a:ext cx="2514600" cy="4318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00100" y="508000"/>
            <a:ext cx="1816100" cy="431800"/>
          </a:xfrm>
          <a:prstGeom prst="rect">
            <a:avLst/>
          </a:prstGeom>
        </p:spPr>
      </p:pic>
      <p:grpSp>
        <p:nvGrpSpPr>
          <p:cNvPr id="16" name="Group 16"/>
          <p:cNvGrpSpPr/>
          <p:nvPr/>
        </p:nvGrpSpPr>
        <p:grpSpPr>
          <a:xfrm>
            <a:off x="0" y="0"/>
            <a:ext cx="2147483647" cy="2147483647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470900" y="-4470400"/>
            <a:ext cx="36576000" cy="205740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19" name="Group 1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397000" y="4660900"/>
            <a:ext cx="15430500" cy="46482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244600" y="2336800"/>
            <a:ext cx="5956300" cy="15240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486400" y="3975100"/>
            <a:ext cx="6756400" cy="12700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63600" y="1955800"/>
            <a:ext cx="381000" cy="3810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257300" y="1689100"/>
            <a:ext cx="3987800" cy="12065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33400" y="1016000"/>
            <a:ext cx="2006600" cy="9144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5113000" y="558800"/>
            <a:ext cx="3098800" cy="4318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734300" y="571500"/>
            <a:ext cx="2514600" cy="4318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800100" y="571500"/>
            <a:ext cx="1816100" cy="4318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E9E9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73500" y="8572500"/>
            <a:ext cx="952500" cy="9525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190500000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300" y="6350000"/>
            <a:ext cx="17526000" cy="127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8400" y="4292600"/>
            <a:ext cx="2501900" cy="149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06800" y="6489700"/>
            <a:ext cx="1282700" cy="30099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087600" y="6299200"/>
            <a:ext cx="1625600" cy="2451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22700" y="3505200"/>
            <a:ext cx="8826500" cy="34798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113000" y="495300"/>
            <a:ext cx="3098800" cy="4318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34300" y="508000"/>
            <a:ext cx="2514600" cy="4318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00100" y="508000"/>
            <a:ext cx="1816100" cy="431800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>
            <a:off x="0" y="0"/>
            <a:ext cx="2147483647" cy="2147483647"/>
            <a:chOff x="0" y="0"/>
            <a:chExt cx="0" cy="0"/>
          </a:xfrm>
        </p:grpSpPr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8470900" y="-4470400"/>
            <a:ext cx="36576000" cy="205740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73500" y="8572500"/>
            <a:ext cx="952500" cy="952500"/>
          </a:xfrm>
          <a:prstGeom prst="rect">
            <a:avLst/>
          </a:prstGeom>
        </p:spPr>
      </p:pic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58900" y="4660900"/>
            <a:ext cx="7658100" cy="4864100"/>
          </a:xfrm>
          <a:prstGeom prst="rect">
            <a:avLst/>
          </a:prstGeom>
        </p:spPr>
      </p:pic>
      <p:grpSp>
        <p:nvGrpSpPr>
          <p:cNvPr id="19" name="Group 1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144000" y="4660900"/>
            <a:ext cx="7340600" cy="48641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244600" y="2336800"/>
            <a:ext cx="3975100" cy="15240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663700" y="3924300"/>
            <a:ext cx="7251700" cy="9652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750300" y="3924300"/>
            <a:ext cx="7480300" cy="9652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63600" y="1955800"/>
            <a:ext cx="381000" cy="3810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257300" y="1689100"/>
            <a:ext cx="3987800" cy="12065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33400" y="1016000"/>
            <a:ext cx="2006600" cy="9144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5113000" y="558800"/>
            <a:ext cx="3098800" cy="4318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7734300" y="571500"/>
            <a:ext cx="2514600" cy="4318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800100" y="571500"/>
            <a:ext cx="1816100" cy="4318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E9E9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470900" y="-4470400"/>
            <a:ext cx="36576000" cy="20574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190500000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300" y="6413500"/>
            <a:ext cx="17526000" cy="12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73500" y="8572500"/>
            <a:ext cx="952500" cy="952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38100" y="254000"/>
            <a:ext cx="10541000" cy="55753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8500" y="3975100"/>
            <a:ext cx="2108200" cy="11049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903200" y="6451600"/>
            <a:ext cx="4102100" cy="14224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113000" y="558800"/>
            <a:ext cx="3098800" cy="4318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34300" y="571500"/>
            <a:ext cx="2514600" cy="4318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00100" y="571500"/>
            <a:ext cx="1816100" cy="4318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E9E9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73500" y="8572500"/>
            <a:ext cx="952500" cy="9525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0" y="0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470900" y="-4470400"/>
            <a:ext cx="36576000" cy="20574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190500000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8300" y="6350000"/>
            <a:ext cx="17526000" cy="127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68400" y="4292600"/>
            <a:ext cx="2501900" cy="14986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306800" y="6489700"/>
            <a:ext cx="1282700" cy="30099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087600" y="6299200"/>
            <a:ext cx="1625600" cy="24511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22700" y="3505200"/>
            <a:ext cx="8826500" cy="34798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113000" y="495300"/>
            <a:ext cx="3098800" cy="4318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734300" y="508000"/>
            <a:ext cx="2514600" cy="4318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00100" y="508000"/>
            <a:ext cx="1816100" cy="431800"/>
          </a:xfrm>
          <a:prstGeom prst="rect">
            <a:avLst/>
          </a:prstGeom>
        </p:spPr>
      </p:pic>
      <p:grpSp>
        <p:nvGrpSpPr>
          <p:cNvPr id="16" name="Group 16"/>
          <p:cNvGrpSpPr/>
          <p:nvPr/>
        </p:nvGrpSpPr>
        <p:grpSpPr>
          <a:xfrm>
            <a:off x="0" y="0"/>
            <a:ext cx="2147483647" cy="2147483647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-8470900" y="-4470400"/>
            <a:ext cx="36588700" cy="205740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0" y="0"/>
            <a:ext cx="18300700" cy="102870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73500" y="8572500"/>
            <a:ext cx="952500" cy="9525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244600" y="2336800"/>
            <a:ext cx="2082800" cy="15240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63600" y="1955800"/>
            <a:ext cx="381000" cy="3810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204200" y="6642100"/>
            <a:ext cx="1168400" cy="5588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140200" y="4876800"/>
            <a:ext cx="4076700" cy="40767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385300" y="4876800"/>
            <a:ext cx="4076700" cy="4076700"/>
          </a:xfrm>
          <a:prstGeom prst="rect">
            <a:avLst/>
          </a:prstGeom>
        </p:spPr>
      </p:pic>
      <p:grpSp>
        <p:nvGrpSpPr>
          <p:cNvPr id="25" name="Group 2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6" name="Picture 26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546600" y="5283200"/>
            <a:ext cx="3263900" cy="3263900"/>
          </a:xfrm>
          <a:prstGeom prst="rect">
            <a:avLst/>
          </a:prstGeom>
        </p:spPr>
      </p:pic>
      <p:grpSp>
        <p:nvGrpSpPr>
          <p:cNvPr id="27" name="Group 2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8" name="Picture 28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702800" y="5194300"/>
            <a:ext cx="3454400" cy="3454400"/>
          </a:xfrm>
          <a:prstGeom prst="rect">
            <a:avLst/>
          </a:prstGeom>
        </p:spPr>
      </p:pic>
      <p:grpSp>
        <p:nvGrpSpPr>
          <p:cNvPr id="29" name="Group 2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0" name="Picture 30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3175000" y="2654300"/>
            <a:ext cx="11099800" cy="19431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257300" y="1689100"/>
            <a:ext cx="3987800" cy="12065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33400" y="1016000"/>
            <a:ext cx="2006600" cy="91440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5113000" y="558800"/>
            <a:ext cx="3098800" cy="431800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7734300" y="571500"/>
            <a:ext cx="2514600" cy="431800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800100" y="571500"/>
            <a:ext cx="1816100" cy="4318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E9E9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73500" y="8572500"/>
            <a:ext cx="952500" cy="9525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0" y="0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470900" y="-4470400"/>
            <a:ext cx="36576000" cy="20574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190500000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8300" y="6350000"/>
            <a:ext cx="17526000" cy="127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68400" y="4292600"/>
            <a:ext cx="2501900" cy="14986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306800" y="6489700"/>
            <a:ext cx="1282700" cy="30099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087600" y="6299200"/>
            <a:ext cx="1625600" cy="24511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22700" y="3505200"/>
            <a:ext cx="8826500" cy="34798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113000" y="495300"/>
            <a:ext cx="3098800" cy="4318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734300" y="508000"/>
            <a:ext cx="2514600" cy="4318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00100" y="508000"/>
            <a:ext cx="1816100" cy="431800"/>
          </a:xfrm>
          <a:prstGeom prst="rect">
            <a:avLst/>
          </a:prstGeom>
        </p:spPr>
      </p:pic>
      <p:grpSp>
        <p:nvGrpSpPr>
          <p:cNvPr id="16" name="Group 16"/>
          <p:cNvGrpSpPr/>
          <p:nvPr/>
        </p:nvGrpSpPr>
        <p:grpSpPr>
          <a:xfrm>
            <a:off x="0" y="0"/>
            <a:ext cx="2147483647" cy="2147483647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-8470900" y="-4470400"/>
            <a:ext cx="36588700" cy="205740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0" y="0"/>
            <a:ext cx="18300700" cy="102870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73500" y="8572500"/>
            <a:ext cx="952500" cy="9525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244600" y="2336800"/>
            <a:ext cx="2082800" cy="15240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63600" y="1955800"/>
            <a:ext cx="381000" cy="3810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752600" y="4965700"/>
            <a:ext cx="4076700" cy="40767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010400" y="4965700"/>
            <a:ext cx="4076700" cy="40767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2255500" y="4965700"/>
            <a:ext cx="4076700" cy="4076700"/>
          </a:xfrm>
          <a:prstGeom prst="rect">
            <a:avLst/>
          </a:prstGeom>
        </p:spPr>
      </p:pic>
      <p:grpSp>
        <p:nvGrpSpPr>
          <p:cNvPr id="25" name="Group 2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6" name="Picture 26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387600" y="5359400"/>
            <a:ext cx="2882900" cy="24892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829300" y="6731000"/>
            <a:ext cx="1168400" cy="558800"/>
          </a:xfrm>
          <a:prstGeom prst="rect">
            <a:avLst/>
          </a:prstGeom>
        </p:spPr>
      </p:pic>
      <p:grpSp>
        <p:nvGrpSpPr>
          <p:cNvPr id="28" name="Group 2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9" name="Picture 29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416800" y="5372100"/>
            <a:ext cx="3263900" cy="32639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1087100" y="6731000"/>
            <a:ext cx="1168400" cy="558800"/>
          </a:xfrm>
          <a:prstGeom prst="rect">
            <a:avLst/>
          </a:prstGeom>
        </p:spPr>
      </p:pic>
      <p:grpSp>
        <p:nvGrpSpPr>
          <p:cNvPr id="31" name="Group 3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2" name="Picture 32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2573000" y="5283200"/>
            <a:ext cx="3454400" cy="345440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257300" y="1689100"/>
            <a:ext cx="3987800" cy="1206500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33400" y="1016000"/>
            <a:ext cx="2006600" cy="914400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2108200" y="7734300"/>
            <a:ext cx="3632200" cy="1016000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5113000" y="558800"/>
            <a:ext cx="3098800" cy="431800"/>
          </a:xfrm>
          <a:prstGeom prst="rect">
            <a:avLst/>
          </a:prstGeom>
        </p:spPr>
      </p:pic>
      <p:pic>
        <p:nvPicPr>
          <p:cNvPr id="37" name="Picture 37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7734300" y="571500"/>
            <a:ext cx="2514600" cy="431800"/>
          </a:xfrm>
          <a:prstGeom prst="rect">
            <a:avLst/>
          </a:prstGeom>
        </p:spPr>
      </p:pic>
      <p:pic>
        <p:nvPicPr>
          <p:cNvPr id="38" name="Picture 38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800100" y="571500"/>
            <a:ext cx="1816100" cy="431800"/>
          </a:xfrm>
          <a:prstGeom prst="rect">
            <a:avLst/>
          </a:prstGeom>
        </p:spPr>
      </p:pic>
      <p:pic>
        <p:nvPicPr>
          <p:cNvPr id="39" name="Picture 39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352800" y="4191000"/>
            <a:ext cx="13169900" cy="1066800"/>
          </a:xfrm>
          <a:prstGeom prst="rect">
            <a:avLst/>
          </a:prstGeom>
        </p:spPr>
      </p:pic>
      <p:pic>
        <p:nvPicPr>
          <p:cNvPr id="40" name="Picture 40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3213100" y="3695700"/>
            <a:ext cx="2578100" cy="1270000"/>
          </a:xfrm>
          <a:prstGeom prst="rect">
            <a:avLst/>
          </a:prstGeom>
        </p:spPr>
      </p:pic>
      <p:pic>
        <p:nvPicPr>
          <p:cNvPr id="41" name="Picture 41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762000" y="8407400"/>
            <a:ext cx="5181600" cy="7112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E9E9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73500" y="8572500"/>
            <a:ext cx="952500" cy="9525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0" y="0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470900" y="-4470400"/>
            <a:ext cx="36576000" cy="20574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190500000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8300" y="6350000"/>
            <a:ext cx="17526000" cy="127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68400" y="4292600"/>
            <a:ext cx="2501900" cy="14986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306800" y="6489700"/>
            <a:ext cx="1282700" cy="30099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087600" y="6299200"/>
            <a:ext cx="1625600" cy="24511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22700" y="3505200"/>
            <a:ext cx="8826500" cy="34798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113000" y="495300"/>
            <a:ext cx="3098800" cy="4318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734300" y="508000"/>
            <a:ext cx="2514600" cy="4318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00100" y="508000"/>
            <a:ext cx="1816100" cy="431800"/>
          </a:xfrm>
          <a:prstGeom prst="rect">
            <a:avLst/>
          </a:prstGeom>
        </p:spPr>
      </p:pic>
      <p:grpSp>
        <p:nvGrpSpPr>
          <p:cNvPr id="16" name="Group 16"/>
          <p:cNvGrpSpPr/>
          <p:nvPr/>
        </p:nvGrpSpPr>
        <p:grpSpPr>
          <a:xfrm>
            <a:off x="0" y="0"/>
            <a:ext cx="2147483647" cy="2147483647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-8470900" y="-4470400"/>
            <a:ext cx="36588700" cy="205740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0" y="0"/>
            <a:ext cx="18300700" cy="102870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73500" y="8572500"/>
            <a:ext cx="952500" cy="952500"/>
          </a:xfrm>
          <a:prstGeom prst="rect">
            <a:avLst/>
          </a:prstGeom>
        </p:spPr>
      </p:pic>
      <p:grpSp>
        <p:nvGrpSpPr>
          <p:cNvPr id="20" name="Group 2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1" name="Picture 2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31800" y="4927600"/>
            <a:ext cx="8483600" cy="2235200"/>
          </a:xfrm>
          <a:prstGeom prst="rect">
            <a:avLst/>
          </a:prstGeom>
        </p:spPr>
      </p:pic>
      <p:grpSp>
        <p:nvGrpSpPr>
          <p:cNvPr id="22" name="Group 2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3" name="Picture 23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915400" y="2717800"/>
            <a:ext cx="8928100" cy="635000"/>
          </a:xfrm>
          <a:prstGeom prst="rect">
            <a:avLst/>
          </a:prstGeom>
        </p:spPr>
      </p:pic>
      <p:grpSp>
        <p:nvGrpSpPr>
          <p:cNvPr id="24" name="Group 2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5" name="Picture 25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915400" y="4406900"/>
            <a:ext cx="8978900" cy="1054100"/>
          </a:xfrm>
          <a:prstGeom prst="rect">
            <a:avLst/>
          </a:prstGeom>
        </p:spPr>
      </p:pic>
      <p:grpSp>
        <p:nvGrpSpPr>
          <p:cNvPr id="26" name="Group 2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7" name="Picture 27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915400" y="6578600"/>
            <a:ext cx="8928100" cy="15367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57200" y="3733800"/>
            <a:ext cx="7696200" cy="8763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50900" y="4318000"/>
            <a:ext cx="4064000" cy="7239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2014200" y="2057400"/>
            <a:ext cx="2184400" cy="7239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1709400" y="3797300"/>
            <a:ext cx="2755900" cy="10795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9588500" y="5702300"/>
            <a:ext cx="6997700" cy="104140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244600" y="2336800"/>
            <a:ext cx="2235200" cy="1524000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863600" y="1955800"/>
            <a:ext cx="381000" cy="381000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257300" y="1689100"/>
            <a:ext cx="3987800" cy="1206500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533400" y="1016000"/>
            <a:ext cx="2006600" cy="9144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E9E9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73500" y="8572500"/>
            <a:ext cx="952500" cy="9525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0" y="0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470900" y="-4470400"/>
            <a:ext cx="36576000" cy="20574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190500000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8300" y="6350000"/>
            <a:ext cx="17526000" cy="127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68400" y="4292600"/>
            <a:ext cx="2501900" cy="14986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306800" y="6489700"/>
            <a:ext cx="1282700" cy="30099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087600" y="6299200"/>
            <a:ext cx="1625600" cy="24511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22700" y="3505200"/>
            <a:ext cx="8826500" cy="34798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113000" y="495300"/>
            <a:ext cx="3098800" cy="4318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734300" y="508000"/>
            <a:ext cx="2514600" cy="4318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00100" y="508000"/>
            <a:ext cx="1816100" cy="431800"/>
          </a:xfrm>
          <a:prstGeom prst="rect">
            <a:avLst/>
          </a:prstGeom>
        </p:spPr>
      </p:pic>
      <p:grpSp>
        <p:nvGrpSpPr>
          <p:cNvPr id="16" name="Group 16"/>
          <p:cNvGrpSpPr/>
          <p:nvPr/>
        </p:nvGrpSpPr>
        <p:grpSpPr>
          <a:xfrm>
            <a:off x="-127000000" y="0"/>
            <a:ext cx="2147483647" cy="2147483647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-8483600" y="-4508500"/>
            <a:ext cx="36588700" cy="207391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-12700" y="0"/>
            <a:ext cx="18300700" cy="103759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73500" y="8572500"/>
            <a:ext cx="952500" cy="952500"/>
          </a:xfrm>
          <a:prstGeom prst="rect">
            <a:avLst/>
          </a:prstGeom>
        </p:spPr>
      </p:pic>
      <p:grpSp>
        <p:nvGrpSpPr>
          <p:cNvPr id="20" name="Group 2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1" name="Picture 2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397000" y="4622800"/>
            <a:ext cx="2857500" cy="28575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041900" y="2717800"/>
            <a:ext cx="11531600" cy="65532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435600" y="2933700"/>
            <a:ext cx="2921000" cy="15240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461000" y="4203700"/>
            <a:ext cx="10274300" cy="46736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63600" y="1955800"/>
            <a:ext cx="381000" cy="3810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57300" y="1689100"/>
            <a:ext cx="3987800" cy="12065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33400" y="1016000"/>
            <a:ext cx="2006600" cy="9144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5113000" y="558800"/>
            <a:ext cx="3098800" cy="4318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734300" y="571500"/>
            <a:ext cx="2514600" cy="4318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800100" y="571500"/>
            <a:ext cx="1816100" cy="4318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E9E9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73500" y="8572500"/>
            <a:ext cx="952500" cy="9525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0" y="0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470900" y="-4470400"/>
            <a:ext cx="36576000" cy="20574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190500000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8300" y="6350000"/>
            <a:ext cx="17526000" cy="127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68400" y="4292600"/>
            <a:ext cx="2501900" cy="14986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306800" y="6489700"/>
            <a:ext cx="1282700" cy="30099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087600" y="6299200"/>
            <a:ext cx="1625600" cy="24511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22700" y="3505200"/>
            <a:ext cx="8826500" cy="34798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113000" y="495300"/>
            <a:ext cx="3098800" cy="4318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734300" y="508000"/>
            <a:ext cx="2514600" cy="4318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00100" y="508000"/>
            <a:ext cx="1816100" cy="431800"/>
          </a:xfrm>
          <a:prstGeom prst="rect">
            <a:avLst/>
          </a:prstGeom>
        </p:spPr>
      </p:pic>
      <p:grpSp>
        <p:nvGrpSpPr>
          <p:cNvPr id="16" name="Group 16"/>
          <p:cNvGrpSpPr/>
          <p:nvPr/>
        </p:nvGrpSpPr>
        <p:grpSpPr>
          <a:xfrm>
            <a:off x="-127000000" y="1128890300"/>
            <a:ext cx="2147483647" cy="2147483647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-8483600" y="-4381500"/>
            <a:ext cx="36588700" cy="205740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-12700" y="88900"/>
            <a:ext cx="18300700" cy="102870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73500" y="8572500"/>
            <a:ext cx="952500" cy="9525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12800" y="596900"/>
            <a:ext cx="2044700" cy="6096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5214600" y="571500"/>
            <a:ext cx="2882900" cy="4318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63600" y="1955800"/>
            <a:ext cx="381000" cy="381000"/>
          </a:xfrm>
          <a:prstGeom prst="rect">
            <a:avLst/>
          </a:prstGeom>
        </p:spPr>
      </p:pic>
      <p:grpSp>
        <p:nvGrpSpPr>
          <p:cNvPr id="23" name="Group 2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4" name="Picture 24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844800" y="5194300"/>
            <a:ext cx="2311400" cy="20955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727700" y="2451100"/>
            <a:ext cx="9423400" cy="32512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57300" y="1689100"/>
            <a:ext cx="3987800" cy="12065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46100" y="1117600"/>
            <a:ext cx="2032000" cy="12573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244600" y="2336800"/>
            <a:ext cx="2781300" cy="15240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829300" y="2590800"/>
            <a:ext cx="9347200" cy="2413000"/>
          </a:xfrm>
          <a:prstGeom prst="rect">
            <a:avLst/>
          </a:prstGeom>
        </p:spPr>
      </p:pic>
      <p:grpSp>
        <p:nvGrpSpPr>
          <p:cNvPr id="30" name="Group 30"/>
          <p:cNvGrpSpPr/>
          <p:nvPr/>
        </p:nvGrpSpPr>
        <p:grpSpPr>
          <a:xfrm>
            <a:off x="0" y="0"/>
            <a:ext cx="2147483647" cy="2147483647"/>
            <a:chOff x="0" y="0"/>
            <a:chExt cx="0" cy="0"/>
          </a:xfrm>
        </p:grpSpPr>
      </p:grpSp>
      <p:pic>
        <p:nvPicPr>
          <p:cNvPr id="31" name="Picture 31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-8470900" y="-4495800"/>
            <a:ext cx="36576000" cy="206883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0" y="0"/>
            <a:ext cx="18288000" cy="10337800"/>
          </a:xfrm>
          <a:prstGeom prst="rect">
            <a:avLst/>
          </a:prstGeom>
        </p:spPr>
      </p:pic>
      <p:grpSp>
        <p:nvGrpSpPr>
          <p:cNvPr id="33" name="Group 3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4" name="Picture 34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8242300" y="1651000"/>
            <a:ext cx="8674100" cy="2374900"/>
          </a:xfrm>
          <a:prstGeom prst="rect">
            <a:avLst/>
          </a:prstGeom>
        </p:spPr>
      </p:pic>
      <p:grpSp>
        <p:nvGrpSpPr>
          <p:cNvPr id="35" name="Group 3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6" name="Picture 36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320800" y="3492500"/>
            <a:ext cx="5562600" cy="5410200"/>
          </a:xfrm>
          <a:prstGeom prst="rect">
            <a:avLst/>
          </a:prstGeom>
        </p:spPr>
      </p:pic>
      <p:grpSp>
        <p:nvGrpSpPr>
          <p:cNvPr id="37" name="Group 3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8" name="Picture 38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8216900" y="4584700"/>
            <a:ext cx="8699500" cy="4610100"/>
          </a:xfrm>
          <a:prstGeom prst="rect">
            <a:avLst/>
          </a:prstGeom>
        </p:spPr>
      </p:pic>
      <p:pic>
        <p:nvPicPr>
          <p:cNvPr id="39" name="Picture 39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44600" y="2336800"/>
            <a:ext cx="2921000" cy="1524000"/>
          </a:xfrm>
          <a:prstGeom prst="rect">
            <a:avLst/>
          </a:prstGeom>
        </p:spPr>
      </p:pic>
      <p:pic>
        <p:nvPicPr>
          <p:cNvPr id="40" name="Picture 40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11468100" y="1028700"/>
            <a:ext cx="2108200" cy="952500"/>
          </a:xfrm>
          <a:prstGeom prst="rect">
            <a:avLst/>
          </a:prstGeom>
        </p:spPr>
      </p:pic>
      <p:pic>
        <p:nvPicPr>
          <p:cNvPr id="41" name="Picture 41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9309100" y="4038600"/>
            <a:ext cx="6032500" cy="1016000"/>
          </a:xfrm>
          <a:prstGeom prst="rect">
            <a:avLst/>
          </a:prstGeom>
        </p:spPr>
      </p:pic>
      <p:pic>
        <p:nvPicPr>
          <p:cNvPr id="42" name="Picture 42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8356600" y="9245600"/>
            <a:ext cx="8013700" cy="723900"/>
          </a:xfrm>
          <a:prstGeom prst="rect">
            <a:avLst/>
          </a:prstGeom>
        </p:spPr>
      </p:pic>
      <p:pic>
        <p:nvPicPr>
          <p:cNvPr id="43" name="Picture 43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977900" y="8966200"/>
            <a:ext cx="6616700" cy="1371600"/>
          </a:xfrm>
          <a:prstGeom prst="rect">
            <a:avLst/>
          </a:prstGeom>
        </p:spPr>
      </p:pic>
      <p:pic>
        <p:nvPicPr>
          <p:cNvPr id="44" name="Picture 44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63600" y="1955800"/>
            <a:ext cx="381000" cy="381000"/>
          </a:xfrm>
          <a:prstGeom prst="rect">
            <a:avLst/>
          </a:prstGeom>
        </p:spPr>
      </p:pic>
      <p:pic>
        <p:nvPicPr>
          <p:cNvPr id="45" name="Picture 45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1257300" y="1689100"/>
            <a:ext cx="3987800" cy="1206500"/>
          </a:xfrm>
          <a:prstGeom prst="rect">
            <a:avLst/>
          </a:prstGeom>
        </p:spPr>
      </p:pic>
      <p:pic>
        <p:nvPicPr>
          <p:cNvPr id="46" name="Picture 46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533400" y="1016000"/>
            <a:ext cx="2006600" cy="914400"/>
          </a:xfrm>
          <a:prstGeom prst="rect">
            <a:avLst/>
          </a:prstGeom>
        </p:spPr>
      </p:pic>
      <p:pic>
        <p:nvPicPr>
          <p:cNvPr id="47" name="Picture 47"/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15113000" y="558800"/>
            <a:ext cx="3098800" cy="431800"/>
          </a:xfrm>
          <a:prstGeom prst="rect">
            <a:avLst/>
          </a:prstGeom>
        </p:spPr>
      </p:pic>
      <p:pic>
        <p:nvPicPr>
          <p:cNvPr id="48" name="Picture 48"/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7734300" y="571500"/>
            <a:ext cx="2514600" cy="431800"/>
          </a:xfrm>
          <a:prstGeom prst="rect">
            <a:avLst/>
          </a:prstGeom>
        </p:spPr>
      </p:pic>
      <p:pic>
        <p:nvPicPr>
          <p:cNvPr id="49" name="Picture 49"/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800100" y="571500"/>
            <a:ext cx="1816100" cy="4318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E9E9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470900" y="-4470400"/>
            <a:ext cx="36588700" cy="20574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300700" cy="10287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73500" y="8572500"/>
            <a:ext cx="952500" cy="9525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7000" y="3162300"/>
            <a:ext cx="876300" cy="8763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61100" y="1473200"/>
            <a:ext cx="10452100" cy="13462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61100" y="2819400"/>
            <a:ext cx="10452100" cy="69850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44600" y="2336800"/>
            <a:ext cx="4203700" cy="15240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23000" y="939800"/>
            <a:ext cx="2362200" cy="6985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39900" y="8953500"/>
            <a:ext cx="4241800" cy="10033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63600" y="1955800"/>
            <a:ext cx="381000" cy="3810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57300" y="1689100"/>
            <a:ext cx="3987800" cy="12065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33400" y="1016000"/>
            <a:ext cx="2006600" cy="9144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113000" y="558800"/>
            <a:ext cx="3098800" cy="4318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734300" y="571500"/>
            <a:ext cx="2514600" cy="4318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00100" y="571500"/>
            <a:ext cx="1816100" cy="4318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E9E9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470900" y="-4470400"/>
            <a:ext cx="36588700" cy="20574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300700" cy="10287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73500" y="8572500"/>
            <a:ext cx="952500" cy="9525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7000" y="3162300"/>
            <a:ext cx="876300" cy="8763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40600" y="1651000"/>
            <a:ext cx="2743200" cy="22479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83800" y="1651000"/>
            <a:ext cx="3784600" cy="22352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64400" y="1079500"/>
            <a:ext cx="5080000" cy="10160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64400" y="4483100"/>
            <a:ext cx="7975600" cy="52832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62100" y="8293100"/>
            <a:ext cx="5016500" cy="10033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63600" y="1955800"/>
            <a:ext cx="381000" cy="3810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112000" y="6083300"/>
            <a:ext cx="7975600" cy="17526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57300" y="1689100"/>
            <a:ext cx="3987800" cy="12065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33400" y="1016000"/>
            <a:ext cx="2006600" cy="9144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244600" y="2336800"/>
            <a:ext cx="4203700" cy="15240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5113000" y="558800"/>
            <a:ext cx="3098800" cy="4318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734300" y="571500"/>
            <a:ext cx="2514600" cy="4318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00100" y="571500"/>
            <a:ext cx="1816100" cy="4318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E9E9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470900" y="-4470400"/>
            <a:ext cx="36588700" cy="20574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300700" cy="10287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73500" y="8572500"/>
            <a:ext cx="952500" cy="9525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7000" y="3162300"/>
            <a:ext cx="876300" cy="8763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6800" y="6299200"/>
            <a:ext cx="3594100" cy="32258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31000" y="7772400"/>
            <a:ext cx="9067800" cy="1752600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18300" y="1473200"/>
            <a:ext cx="9093200" cy="45466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820000">
            <a:off x="5676900" y="5181600"/>
            <a:ext cx="1295400" cy="37084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86700" y="952500"/>
            <a:ext cx="7112000" cy="10160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055100" y="7137400"/>
            <a:ext cx="4038600" cy="6985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81100" y="5435600"/>
            <a:ext cx="3302000" cy="13208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63600" y="1955800"/>
            <a:ext cx="381000" cy="3810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57300" y="1689100"/>
            <a:ext cx="3987800" cy="12065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33400" y="1016000"/>
            <a:ext cx="2006600" cy="9144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244600" y="2336800"/>
            <a:ext cx="4203700" cy="15240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5113000" y="558800"/>
            <a:ext cx="3098800" cy="4318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734300" y="571500"/>
            <a:ext cx="2514600" cy="4318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00100" y="571500"/>
            <a:ext cx="1816100" cy="4318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E9E9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470900" y="-4470400"/>
            <a:ext cx="36588700" cy="20574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300700" cy="10287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73500" y="8572500"/>
            <a:ext cx="952500" cy="9525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7000" y="3162300"/>
            <a:ext cx="876300" cy="8763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42000" y="1206500"/>
            <a:ext cx="9791700" cy="84963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3600" y="1955800"/>
            <a:ext cx="381000" cy="381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57300" y="1689100"/>
            <a:ext cx="3987800" cy="12065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3400" y="1016000"/>
            <a:ext cx="2006600" cy="9144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44600" y="2336800"/>
            <a:ext cx="4203700" cy="15240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113000" y="558800"/>
            <a:ext cx="3098800" cy="4318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734300" y="571500"/>
            <a:ext cx="2514600" cy="4318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00100" y="571500"/>
            <a:ext cx="1816100" cy="4318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E9E9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470900" y="-4470400"/>
            <a:ext cx="36588700" cy="20574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300700" cy="102870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4800" y="4737100"/>
            <a:ext cx="2857500" cy="2540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4600" y="2336800"/>
            <a:ext cx="2044700" cy="1524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16500" y="3098800"/>
            <a:ext cx="11531600" cy="65532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81600" y="3302000"/>
            <a:ext cx="11074400" cy="18923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94300" y="5054600"/>
            <a:ext cx="11099800" cy="43688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15100" y="1104900"/>
            <a:ext cx="8788400" cy="7747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3600" y="1955800"/>
            <a:ext cx="381000" cy="3810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57300" y="1689100"/>
            <a:ext cx="3987800" cy="12065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33400" y="1016000"/>
            <a:ext cx="2006600" cy="9144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181600" y="8699500"/>
            <a:ext cx="1193800" cy="12065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113000" y="558800"/>
            <a:ext cx="3098800" cy="4318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734300" y="571500"/>
            <a:ext cx="2514600" cy="4318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00100" y="571500"/>
            <a:ext cx="1816100" cy="4318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E9E9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622046000" y="0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521700" y="-4483100"/>
            <a:ext cx="36601400" cy="20650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0800" y="0"/>
            <a:ext cx="18300700" cy="10325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4500" y="2413000"/>
            <a:ext cx="3644900" cy="6845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33000" y="5384800"/>
            <a:ext cx="2247900" cy="9271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66300" y="2641600"/>
            <a:ext cx="2781300" cy="3022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309600" y="2438400"/>
            <a:ext cx="3644900" cy="68326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82700" y="5384800"/>
            <a:ext cx="2247900" cy="927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9800" y="1625600"/>
            <a:ext cx="381000" cy="3810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59400" y="2374900"/>
            <a:ext cx="3644900" cy="6832600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741400" y="2641600"/>
            <a:ext cx="2781300" cy="30226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3500" y="2413000"/>
            <a:ext cx="3644900" cy="68453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1700" y="5422900"/>
            <a:ext cx="2247900" cy="9271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08200" y="5384800"/>
            <a:ext cx="2247900" cy="927100"/>
          </a:xfrm>
          <a:prstGeom prst="rect">
            <a:avLst/>
          </a:prstGeom>
        </p:spPr>
      </p:pic>
      <p:grpSp>
        <p:nvGrpSpPr>
          <p:cNvPr id="18" name="Group 1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78500" y="2641600"/>
            <a:ext cx="2781300" cy="3022600"/>
          </a:xfrm>
          <a:prstGeom prst="rect">
            <a:avLst/>
          </a:prstGeom>
        </p:spPr>
      </p:pic>
      <p:grpSp>
        <p:nvGrpSpPr>
          <p:cNvPr id="20" name="Group 2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1" name="Picture 2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41500" y="2603500"/>
            <a:ext cx="2781300" cy="30226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08100" y="1358900"/>
            <a:ext cx="2311400" cy="12065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01700" y="863600"/>
            <a:ext cx="1841500" cy="9144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537200" y="6388100"/>
            <a:ext cx="3403600" cy="25273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25500" y="5664200"/>
            <a:ext cx="4203700" cy="8382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991100" y="5676900"/>
            <a:ext cx="3924300" cy="8382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737600" y="5664200"/>
            <a:ext cx="4229100" cy="8382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2700000" y="5664200"/>
            <a:ext cx="4254500" cy="8382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587500" y="6375400"/>
            <a:ext cx="3238500" cy="28321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652000" y="6375400"/>
            <a:ext cx="2882900" cy="25273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3627100" y="6375400"/>
            <a:ext cx="2692400" cy="25273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5113000" y="495300"/>
            <a:ext cx="3098800" cy="43180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734300" y="508000"/>
            <a:ext cx="2514600" cy="431800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800100" y="508000"/>
            <a:ext cx="1816100" cy="4318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E9E9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470900" y="-4470400"/>
            <a:ext cx="36588700" cy="20574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300700" cy="102870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7000" y="3162300"/>
            <a:ext cx="876300" cy="8763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4600" y="2336800"/>
            <a:ext cx="2641600" cy="1524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3600" y="1955800"/>
            <a:ext cx="381000" cy="3810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16500" y="3098800"/>
            <a:ext cx="11531600" cy="65532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97000" y="4749800"/>
            <a:ext cx="2882900" cy="33782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57300" y="1689100"/>
            <a:ext cx="3987800" cy="12065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3400" y="1016000"/>
            <a:ext cx="2006600" cy="9144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73700" y="4559300"/>
            <a:ext cx="10909300" cy="47498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113000" y="558800"/>
            <a:ext cx="3098800" cy="4318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734300" y="571500"/>
            <a:ext cx="2514600" cy="4318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00100" y="571500"/>
            <a:ext cx="1816100" cy="4318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E9E9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219278200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470900" y="-4483100"/>
            <a:ext cx="36588700" cy="20574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2700"/>
            <a:ext cx="18300700" cy="10287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73500" y="8572500"/>
            <a:ext cx="952500" cy="9525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7000" y="3162300"/>
            <a:ext cx="876300" cy="8763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4600" y="2336800"/>
            <a:ext cx="2641600" cy="15240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97200" y="9004300"/>
            <a:ext cx="2616200" cy="8128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59900" y="1104900"/>
            <a:ext cx="4013200" cy="8128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3600" y="1955800"/>
            <a:ext cx="381000" cy="381000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15000" y="1625600"/>
            <a:ext cx="7505700" cy="78994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817100" y="1651000"/>
            <a:ext cx="7797800" cy="78740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817100" y="2108200"/>
            <a:ext cx="7975600" cy="17526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57300" y="1689100"/>
            <a:ext cx="3987800" cy="12065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33400" y="1016000"/>
            <a:ext cx="2006600" cy="9144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5113000" y="558800"/>
            <a:ext cx="3098800" cy="4318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734300" y="571500"/>
            <a:ext cx="2514600" cy="4318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00100" y="571500"/>
            <a:ext cx="1816100" cy="4318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E9E9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470900" y="-4470400"/>
            <a:ext cx="36576000" cy="20574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7000" y="3162300"/>
            <a:ext cx="876300" cy="8763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4600" y="2336800"/>
            <a:ext cx="2641600" cy="1524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3600" y="1955800"/>
            <a:ext cx="381000" cy="3810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73700" y="1384300"/>
            <a:ext cx="11772900" cy="35560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57300" y="1689100"/>
            <a:ext cx="3987800" cy="12065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3400" y="1016000"/>
            <a:ext cx="2006600" cy="9144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43900" y="5054600"/>
            <a:ext cx="5740400" cy="7239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833600" y="4038600"/>
            <a:ext cx="2438400" cy="533400"/>
          </a:xfrm>
          <a:prstGeom prst="rect">
            <a:avLst/>
          </a:prstGeom>
        </p:spPr>
      </p:pic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473700" y="5880100"/>
            <a:ext cx="11772900" cy="31242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600700" y="8064500"/>
            <a:ext cx="5588000" cy="9398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032500" y="9131300"/>
            <a:ext cx="11087100" cy="7239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5113000" y="558800"/>
            <a:ext cx="3098800" cy="4318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734300" y="571500"/>
            <a:ext cx="2514600" cy="4318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00100" y="571500"/>
            <a:ext cx="1816100" cy="4318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E9E9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470900" y="-4470400"/>
            <a:ext cx="36588700" cy="20574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300700" cy="102870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5422900"/>
            <a:ext cx="4305300" cy="2514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4600" y="2336800"/>
            <a:ext cx="4927600" cy="1524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3600" y="1955800"/>
            <a:ext cx="381000" cy="3810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16500" y="3098800"/>
            <a:ext cx="11531600" cy="65532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57300" y="1689100"/>
            <a:ext cx="3987800" cy="12065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3400" y="1016000"/>
            <a:ext cx="2006600" cy="9144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70500" y="4127500"/>
            <a:ext cx="11150600" cy="56896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113000" y="558800"/>
            <a:ext cx="3098800" cy="4318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734300" y="571500"/>
            <a:ext cx="2514600" cy="4318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00100" y="571500"/>
            <a:ext cx="1816100" cy="4318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E9E9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470900" y="-4470400"/>
            <a:ext cx="36588700" cy="20574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300700" cy="10287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73500" y="8572500"/>
            <a:ext cx="952500" cy="952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4600" y="2336800"/>
            <a:ext cx="4927600" cy="1524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3600" y="1955800"/>
            <a:ext cx="381000" cy="3810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09100" y="1485900"/>
            <a:ext cx="8305800" cy="8153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09100" y="7188200"/>
            <a:ext cx="7975600" cy="177800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44600" y="3390900"/>
            <a:ext cx="7848600" cy="49149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30300" y="4826000"/>
            <a:ext cx="8013700" cy="10287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57300" y="1689100"/>
            <a:ext cx="3987800" cy="12065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33400" y="1016000"/>
            <a:ext cx="2006600" cy="9144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82600" y="8204200"/>
            <a:ext cx="8940800" cy="12192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113000" y="558800"/>
            <a:ext cx="3098800" cy="4318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734300" y="571500"/>
            <a:ext cx="2514600" cy="4318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00100" y="571500"/>
            <a:ext cx="1816100" cy="4318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E9E9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657847300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470900" y="-4546600"/>
            <a:ext cx="36588700" cy="20675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50800"/>
            <a:ext cx="18300700" cy="10337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73500" y="8572500"/>
            <a:ext cx="952500" cy="952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4600" y="2336800"/>
            <a:ext cx="4927600" cy="1524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3600" y="1955800"/>
            <a:ext cx="381000" cy="3810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42200" y="1371600"/>
            <a:ext cx="9994900" cy="19177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42200" y="5257800"/>
            <a:ext cx="9994900" cy="2120900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25600" y="5740400"/>
            <a:ext cx="3746500" cy="18034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57300" y="1689100"/>
            <a:ext cx="3987800" cy="12065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3400" y="1016000"/>
            <a:ext cx="2006600" cy="9144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340600" y="3390900"/>
            <a:ext cx="9677400" cy="14605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366000" y="7378700"/>
            <a:ext cx="6159500" cy="18161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01700" y="5168900"/>
            <a:ext cx="4483100" cy="7239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5113000" y="558800"/>
            <a:ext cx="3098800" cy="4318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734300" y="571500"/>
            <a:ext cx="2514600" cy="4318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00100" y="571500"/>
            <a:ext cx="1816100" cy="4318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E9E9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470900" y="-4470400"/>
            <a:ext cx="36588700" cy="20574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300700" cy="10287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73500" y="8572500"/>
            <a:ext cx="952500" cy="952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4600" y="2336800"/>
            <a:ext cx="4927600" cy="1524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3600" y="1955800"/>
            <a:ext cx="381000" cy="3810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08700" y="4406900"/>
            <a:ext cx="11950700" cy="5245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57300" y="1689100"/>
            <a:ext cx="3987800" cy="12065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3400" y="1016000"/>
            <a:ext cx="2006600" cy="9144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089900" y="2959100"/>
            <a:ext cx="6769100" cy="14605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113000" y="558800"/>
            <a:ext cx="3098800" cy="4318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734300" y="571500"/>
            <a:ext cx="2514600" cy="4318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00100" y="571500"/>
            <a:ext cx="1816100" cy="4318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38200" y="8940800"/>
            <a:ext cx="5092700" cy="8128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E9E9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470900" y="-4470400"/>
            <a:ext cx="36588700" cy="20574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300700" cy="10287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73500" y="8572500"/>
            <a:ext cx="952500" cy="952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4600" y="2336800"/>
            <a:ext cx="4927600" cy="1524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3600" y="1955800"/>
            <a:ext cx="381000" cy="3810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8200" y="3238500"/>
            <a:ext cx="8458200" cy="64643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77400" y="6388100"/>
            <a:ext cx="5537200" cy="33147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57300" y="1689100"/>
            <a:ext cx="3987800" cy="12065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3400" y="1016000"/>
            <a:ext cx="2006600" cy="9144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588500" y="4635500"/>
            <a:ext cx="8178800" cy="20828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113000" y="558800"/>
            <a:ext cx="3098800" cy="4318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734300" y="571500"/>
            <a:ext cx="2514600" cy="4318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00100" y="571500"/>
            <a:ext cx="1816100" cy="4318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E9E9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470900" y="-4470400"/>
            <a:ext cx="36576000" cy="20574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73500" y="8572500"/>
            <a:ext cx="952500" cy="952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8700" y="2984500"/>
            <a:ext cx="11658600" cy="6553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4600" y="2336800"/>
            <a:ext cx="4927600" cy="1524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31200" y="2362200"/>
            <a:ext cx="7391400" cy="1168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3600" y="1955800"/>
            <a:ext cx="381000" cy="381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57300" y="1689100"/>
            <a:ext cx="3987800" cy="12065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3400" y="1016000"/>
            <a:ext cx="2006600" cy="9144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113000" y="558800"/>
            <a:ext cx="3098800" cy="4318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734300" y="571500"/>
            <a:ext cx="2514600" cy="4318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00100" y="571500"/>
            <a:ext cx="1816100" cy="4318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E9E9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219278200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470900" y="-4445000"/>
            <a:ext cx="36576000" cy="20535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700"/>
            <a:ext cx="18288000" cy="102743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0800" y="6311900"/>
            <a:ext cx="9525000" cy="2006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02600" y="6502400"/>
            <a:ext cx="1625600" cy="16256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2204700" y="4038600"/>
            <a:ext cx="952500" cy="9525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2433300" y="4254500"/>
            <a:ext cx="482600" cy="4826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87000" y="7099300"/>
            <a:ext cx="6743700" cy="1308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74300" y="6489700"/>
            <a:ext cx="2032000" cy="698500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5400" y="4140200"/>
            <a:ext cx="9525000" cy="19939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077200" y="4330700"/>
            <a:ext cx="1625600" cy="16256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274300" y="4940300"/>
            <a:ext cx="5067300" cy="13081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261600" y="4343400"/>
            <a:ext cx="2921000" cy="1016000"/>
          </a:xfrm>
          <a:prstGeom prst="rect">
            <a:avLst/>
          </a:prstGeom>
        </p:spPr>
      </p:pic>
      <p:grpSp>
        <p:nvGrpSpPr>
          <p:cNvPr id="18" name="Group 1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0800" y="1968500"/>
            <a:ext cx="9525000" cy="2006600"/>
          </a:xfrm>
          <a:prstGeom prst="rect">
            <a:avLst/>
          </a:prstGeom>
        </p:spPr>
      </p:pic>
      <p:grpSp>
        <p:nvGrpSpPr>
          <p:cNvPr id="20" name="Group 2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1" name="Picture 2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102600" y="2159000"/>
            <a:ext cx="1625600" cy="16256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274300" y="2565400"/>
            <a:ext cx="6718300" cy="14097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274300" y="2171700"/>
            <a:ext cx="2032000" cy="1016000"/>
          </a:xfrm>
          <a:prstGeom prst="rect">
            <a:avLst/>
          </a:prstGeom>
        </p:spPr>
      </p:pic>
      <p:grpSp>
        <p:nvGrpSpPr>
          <p:cNvPr id="24" name="Group 2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5" name="Picture 25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244600" y="5270500"/>
            <a:ext cx="1638300" cy="16383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244600" y="2336800"/>
            <a:ext cx="1562100" cy="15240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155700" y="3517900"/>
            <a:ext cx="5130800" cy="18415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810500" y="1257300"/>
            <a:ext cx="2933700" cy="7239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470900" y="8483600"/>
            <a:ext cx="8077200" cy="1054100"/>
          </a:xfrm>
          <a:prstGeom prst="rect">
            <a:avLst/>
          </a:prstGeom>
        </p:spPr>
      </p:pic>
      <p:grpSp>
        <p:nvGrpSpPr>
          <p:cNvPr id="30" name="Group 3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1" name="Picture 3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1963400" y="5791200"/>
            <a:ext cx="952500" cy="9525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2192000" y="6019800"/>
            <a:ext cx="482600" cy="482600"/>
          </a:xfrm>
          <a:prstGeom prst="rect">
            <a:avLst/>
          </a:prstGeom>
        </p:spPr>
      </p:pic>
      <p:grpSp>
        <p:nvGrpSpPr>
          <p:cNvPr id="33" name="Group 3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4" name="Picture 3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1976100" y="3556000"/>
            <a:ext cx="952500" cy="952500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2204700" y="3784600"/>
            <a:ext cx="482600" cy="482600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63600" y="1955800"/>
            <a:ext cx="381000" cy="381000"/>
          </a:xfrm>
          <a:prstGeom prst="rect">
            <a:avLst/>
          </a:prstGeom>
        </p:spPr>
      </p:pic>
      <p:pic>
        <p:nvPicPr>
          <p:cNvPr id="37" name="Picture 37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257300" y="1689100"/>
            <a:ext cx="3987800" cy="1206500"/>
          </a:xfrm>
          <a:prstGeom prst="rect">
            <a:avLst/>
          </a:prstGeom>
        </p:spPr>
      </p:pic>
      <p:pic>
        <p:nvPicPr>
          <p:cNvPr id="38" name="Picture 38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33400" y="1016000"/>
            <a:ext cx="2006600" cy="914400"/>
          </a:xfrm>
          <a:prstGeom prst="rect">
            <a:avLst/>
          </a:prstGeom>
        </p:spPr>
      </p:pic>
      <p:pic>
        <p:nvPicPr>
          <p:cNvPr id="39" name="Picture 39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5113000" y="495300"/>
            <a:ext cx="3098800" cy="431800"/>
          </a:xfrm>
          <a:prstGeom prst="rect">
            <a:avLst/>
          </a:prstGeom>
        </p:spPr>
      </p:pic>
      <p:pic>
        <p:nvPicPr>
          <p:cNvPr id="40" name="Picture 40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7734300" y="508000"/>
            <a:ext cx="2514600" cy="431800"/>
          </a:xfrm>
          <a:prstGeom prst="rect">
            <a:avLst/>
          </a:prstGeom>
        </p:spPr>
      </p:pic>
      <p:pic>
        <p:nvPicPr>
          <p:cNvPr id="41" name="Picture 41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800100" y="508000"/>
            <a:ext cx="1816100" cy="4318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E9E9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470900" y="-4470400"/>
            <a:ext cx="36576000" cy="20574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190500000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300" y="6413500"/>
            <a:ext cx="17526000" cy="12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73500" y="8572500"/>
            <a:ext cx="952500" cy="952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38100" y="215900"/>
            <a:ext cx="9232900" cy="60452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3900" y="3975100"/>
            <a:ext cx="2806700" cy="11049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255500" y="6438900"/>
            <a:ext cx="5283200" cy="2070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113000" y="558800"/>
            <a:ext cx="3098800" cy="4318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34300" y="571500"/>
            <a:ext cx="2514600" cy="4318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00100" y="571500"/>
            <a:ext cx="1816100" cy="4318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E9E9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470900" y="-4470400"/>
            <a:ext cx="36563300" cy="20574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2500" y="6781800"/>
            <a:ext cx="9829800" cy="2006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89800" y="4584700"/>
            <a:ext cx="9829800" cy="2006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27900" y="2400300"/>
            <a:ext cx="9804400" cy="2006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34300" y="6972300"/>
            <a:ext cx="1625600" cy="1625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21600" y="4775200"/>
            <a:ext cx="1625600" cy="16256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59700" y="2590800"/>
            <a:ext cx="1625600" cy="162560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5400000">
            <a:off x="11633200" y="6210300"/>
            <a:ext cx="952500" cy="9525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5400000">
            <a:off x="11861800" y="6426200"/>
            <a:ext cx="482600" cy="4826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5400000">
            <a:off x="11633200" y="4064000"/>
            <a:ext cx="952500" cy="9525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5400000">
            <a:off x="11861800" y="4292600"/>
            <a:ext cx="482600" cy="4826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931400" y="7442200"/>
            <a:ext cx="6858000" cy="15113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906000" y="6959600"/>
            <a:ext cx="5143500" cy="6985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906000" y="5181600"/>
            <a:ext cx="7124700" cy="14097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906000" y="4787900"/>
            <a:ext cx="3302000" cy="10160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944100" y="3009900"/>
            <a:ext cx="6921500" cy="16891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931400" y="2603500"/>
            <a:ext cx="3340100" cy="1016000"/>
          </a:xfrm>
          <a:prstGeom prst="rect">
            <a:avLst/>
          </a:prstGeom>
        </p:spPr>
      </p:pic>
      <p:grpSp>
        <p:nvGrpSpPr>
          <p:cNvPr id="23" name="Group 2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4" name="Picture 24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333500" y="3314700"/>
            <a:ext cx="1638300" cy="16383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244600" y="2336800"/>
            <a:ext cx="1562100" cy="15240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162800" y="1612900"/>
            <a:ext cx="2108200" cy="8763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63600" y="1955800"/>
            <a:ext cx="381000" cy="3810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257300" y="1689100"/>
            <a:ext cx="3987800" cy="12065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33400" y="1016000"/>
            <a:ext cx="2006600" cy="9144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5113000" y="495300"/>
            <a:ext cx="3098800" cy="4318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7734300" y="508000"/>
            <a:ext cx="2514600" cy="4318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800100" y="508000"/>
            <a:ext cx="1816100" cy="4318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E9E9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470900" y="-4470400"/>
            <a:ext cx="36576000" cy="20574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73500" y="8572500"/>
            <a:ext cx="952500" cy="9525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7900" y="850900"/>
            <a:ext cx="7950200" cy="42926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27900" y="5257800"/>
            <a:ext cx="7950200" cy="4851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44600" y="2336800"/>
            <a:ext cx="1562100" cy="15240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25600" y="4203700"/>
            <a:ext cx="5854700" cy="10414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44900" y="9271000"/>
            <a:ext cx="3492500" cy="10795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3600" y="1955800"/>
            <a:ext cx="381000" cy="3810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57300" y="1689100"/>
            <a:ext cx="3987800" cy="12065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33400" y="1016000"/>
            <a:ext cx="2006600" cy="9144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5113000" y="558800"/>
            <a:ext cx="3098800" cy="4318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734300" y="571500"/>
            <a:ext cx="2514600" cy="4318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00100" y="571500"/>
            <a:ext cx="1816100" cy="4318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E9E9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470900" y="-4470400"/>
            <a:ext cx="36576000" cy="20574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73500" y="8572500"/>
            <a:ext cx="952500" cy="9525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10400" y="635000"/>
            <a:ext cx="8788400" cy="41402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10400" y="5232400"/>
            <a:ext cx="8788400" cy="51308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44600" y="2336800"/>
            <a:ext cx="1562100" cy="15240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98600" y="4102100"/>
            <a:ext cx="5511800" cy="10414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3600" y="1955800"/>
            <a:ext cx="381000" cy="3810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57300" y="1689100"/>
            <a:ext cx="3987800" cy="12065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3400" y="1016000"/>
            <a:ext cx="2006600" cy="9144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113000" y="558800"/>
            <a:ext cx="3098800" cy="4318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734300" y="571500"/>
            <a:ext cx="2514600" cy="4318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00100" y="571500"/>
            <a:ext cx="1816100" cy="4318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E9E9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470900" y="-4470400"/>
            <a:ext cx="36576000" cy="20574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73500" y="8572500"/>
            <a:ext cx="952500" cy="9525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6100" y="863600"/>
            <a:ext cx="9271000" cy="92329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0500" y="5969000"/>
            <a:ext cx="8280400" cy="41275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44600" y="2336800"/>
            <a:ext cx="1562100" cy="15240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01800" y="5054600"/>
            <a:ext cx="4914900" cy="10414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3600" y="1955800"/>
            <a:ext cx="381000" cy="3810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57300" y="1689100"/>
            <a:ext cx="3987800" cy="12065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3400" y="1016000"/>
            <a:ext cx="2006600" cy="9144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113000" y="558800"/>
            <a:ext cx="3098800" cy="4318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734300" y="571500"/>
            <a:ext cx="2514600" cy="4318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00100" y="571500"/>
            <a:ext cx="1816100" cy="4318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E9E9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470900" y="-4470400"/>
            <a:ext cx="36576000" cy="20574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2900" y="1066800"/>
            <a:ext cx="9740900" cy="8712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4600" y="2336800"/>
            <a:ext cx="1562100" cy="1524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500" y="3403600"/>
            <a:ext cx="7226300" cy="54229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3600" y="1955800"/>
            <a:ext cx="381000" cy="381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57300" y="1689100"/>
            <a:ext cx="3987800" cy="12065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3400" y="1016000"/>
            <a:ext cx="2006600" cy="9144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113000" y="495300"/>
            <a:ext cx="3098800" cy="4318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734300" y="508000"/>
            <a:ext cx="2514600" cy="4318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00100" y="508000"/>
            <a:ext cx="1816100" cy="4318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E9E9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73500" y="8572500"/>
            <a:ext cx="952500" cy="9525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0" y="0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470900" y="-4470400"/>
            <a:ext cx="36576000" cy="20574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190500000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8300" y="6350000"/>
            <a:ext cx="17526000" cy="127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68400" y="4292600"/>
            <a:ext cx="2501900" cy="14986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306800" y="6489700"/>
            <a:ext cx="1282700" cy="30099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087600" y="6299200"/>
            <a:ext cx="1625600" cy="24511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22700" y="3505200"/>
            <a:ext cx="8826500" cy="34798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113000" y="495300"/>
            <a:ext cx="3098800" cy="4318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734300" y="508000"/>
            <a:ext cx="2514600" cy="4318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00100" y="508000"/>
            <a:ext cx="1816100" cy="431800"/>
          </a:xfrm>
          <a:prstGeom prst="rect">
            <a:avLst/>
          </a:prstGeom>
        </p:spPr>
      </p:pic>
      <p:grpSp>
        <p:nvGrpSpPr>
          <p:cNvPr id="16" name="Group 16"/>
          <p:cNvGrpSpPr/>
          <p:nvPr/>
        </p:nvGrpSpPr>
        <p:grpSpPr>
          <a:xfrm>
            <a:off x="0" y="0"/>
            <a:ext cx="2147483647" cy="2147483647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470900" y="-4470400"/>
            <a:ext cx="36576000" cy="205740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19" name="Group 1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781800" y="1816100"/>
            <a:ext cx="10858500" cy="72390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27100" y="2413000"/>
            <a:ext cx="5499100" cy="21844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54100" y="5778500"/>
            <a:ext cx="5232400" cy="29972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76300" y="1701800"/>
            <a:ext cx="381000" cy="3810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282700" y="1422400"/>
            <a:ext cx="3073400" cy="12065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36600" y="876300"/>
            <a:ext cx="1473200" cy="9906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113000" y="495300"/>
            <a:ext cx="3098800" cy="4318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734300" y="508000"/>
            <a:ext cx="2514600" cy="4318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00100" y="508000"/>
            <a:ext cx="1816100" cy="4318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E9E9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73500" y="8572500"/>
            <a:ext cx="952500" cy="9525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0" y="0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470900" y="-4470400"/>
            <a:ext cx="36576000" cy="20574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190500000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8300" y="6350000"/>
            <a:ext cx="17526000" cy="127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68400" y="4292600"/>
            <a:ext cx="2501900" cy="14986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306800" y="6489700"/>
            <a:ext cx="1282700" cy="30099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087600" y="6299200"/>
            <a:ext cx="1625600" cy="24511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22700" y="3505200"/>
            <a:ext cx="8826500" cy="34798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113000" y="495300"/>
            <a:ext cx="3098800" cy="4318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734300" y="508000"/>
            <a:ext cx="2514600" cy="4318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00100" y="508000"/>
            <a:ext cx="1816100" cy="431800"/>
          </a:xfrm>
          <a:prstGeom prst="rect">
            <a:avLst/>
          </a:prstGeom>
        </p:spPr>
      </p:pic>
      <p:grpSp>
        <p:nvGrpSpPr>
          <p:cNvPr id="16" name="Group 16"/>
          <p:cNvGrpSpPr/>
          <p:nvPr/>
        </p:nvGrpSpPr>
        <p:grpSpPr>
          <a:xfrm>
            <a:off x="0" y="0"/>
            <a:ext cx="2147483647" cy="2147483647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470900" y="-4470400"/>
            <a:ext cx="36576000" cy="205740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19" name="Group 19"/>
          <p:cNvGrpSpPr/>
          <p:nvPr/>
        </p:nvGrpSpPr>
        <p:grpSpPr>
          <a:xfrm>
            <a:off x="2147483647" y="2147483647"/>
            <a:ext cx="2147483647" cy="285750000"/>
            <a:chOff x="0" y="0"/>
            <a:chExt cx="0" cy="0"/>
          </a:xfrm>
        </p:grpSpPr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38200" y="6388100"/>
            <a:ext cx="4000500" cy="25400"/>
          </a:xfrm>
          <a:prstGeom prst="rect">
            <a:avLst/>
          </a:prstGeom>
        </p:spPr>
      </p:pic>
      <p:grpSp>
        <p:nvGrpSpPr>
          <p:cNvPr id="21" name="Group 21"/>
          <p:cNvGrpSpPr/>
          <p:nvPr/>
        </p:nvGrpSpPr>
        <p:grpSpPr>
          <a:xfrm>
            <a:off x="2147483647" y="2147483647"/>
            <a:ext cx="2147483647" cy="285750000"/>
            <a:chOff x="0" y="0"/>
            <a:chExt cx="0" cy="0"/>
          </a:xfrm>
        </p:grpSpPr>
      </p:grpSp>
      <p:pic>
        <p:nvPicPr>
          <p:cNvPr id="22" name="Picture 2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3423900" y="6388100"/>
            <a:ext cx="4000500" cy="254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3385800" y="6705600"/>
            <a:ext cx="3048000" cy="13970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74700" y="6616700"/>
            <a:ext cx="3314700" cy="13970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3360400" y="4673600"/>
            <a:ext cx="3581400" cy="14605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23900" y="2184400"/>
            <a:ext cx="3657600" cy="13843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74700" y="4914900"/>
            <a:ext cx="3149600" cy="1778000"/>
          </a:xfrm>
          <a:prstGeom prst="rect">
            <a:avLst/>
          </a:prstGeom>
        </p:spPr>
      </p:pic>
      <p:grpSp>
        <p:nvGrpSpPr>
          <p:cNvPr id="28" name="Group 2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9" name="Picture 29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44600" y="1778000"/>
            <a:ext cx="15798800" cy="93218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194300" y="4102100"/>
            <a:ext cx="7899400" cy="4660900"/>
          </a:xfrm>
          <a:prstGeom prst="rect">
            <a:avLst/>
          </a:prstGeom>
        </p:spPr>
      </p:pic>
      <p:grpSp>
        <p:nvGrpSpPr>
          <p:cNvPr id="31" name="Group 3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2" name="Picture 32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7188200" y="1625600"/>
            <a:ext cx="7073900" cy="665480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8953500" y="3289300"/>
            <a:ext cx="3530600" cy="3327400"/>
          </a:xfrm>
          <a:prstGeom prst="rect">
            <a:avLst/>
          </a:prstGeom>
        </p:spPr>
      </p:pic>
      <p:grpSp>
        <p:nvGrpSpPr>
          <p:cNvPr id="34" name="Group 3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5" name="Picture 35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3695700" y="1587500"/>
            <a:ext cx="7556500" cy="7099300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588000" y="3365500"/>
            <a:ext cx="3771900" cy="3556000"/>
          </a:xfrm>
          <a:prstGeom prst="rect">
            <a:avLst/>
          </a:prstGeom>
        </p:spPr>
      </p:pic>
      <p:grpSp>
        <p:nvGrpSpPr>
          <p:cNvPr id="37" name="Group 3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8" name="Picture 38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7073900" y="3924300"/>
            <a:ext cx="7556500" cy="7099300"/>
          </a:xfrm>
          <a:prstGeom prst="rect">
            <a:avLst/>
          </a:prstGeom>
        </p:spPr>
      </p:pic>
      <p:pic>
        <p:nvPicPr>
          <p:cNvPr id="39" name="Picture 39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8953500" y="5702300"/>
            <a:ext cx="3771900" cy="3556000"/>
          </a:xfrm>
          <a:prstGeom prst="rect">
            <a:avLst/>
          </a:prstGeom>
        </p:spPr>
      </p:pic>
      <p:grpSp>
        <p:nvGrpSpPr>
          <p:cNvPr id="40" name="Group 4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1" name="Picture 41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3708400" y="4254500"/>
            <a:ext cx="7531100" cy="6731000"/>
          </a:xfrm>
          <a:prstGeom prst="rect">
            <a:avLst/>
          </a:prstGeom>
        </p:spPr>
      </p:pic>
      <p:pic>
        <p:nvPicPr>
          <p:cNvPr id="42" name="Picture 42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5588000" y="5930900"/>
            <a:ext cx="3771900" cy="3365500"/>
          </a:xfrm>
          <a:prstGeom prst="rect">
            <a:avLst/>
          </a:prstGeom>
        </p:spPr>
      </p:pic>
      <p:pic>
        <p:nvPicPr>
          <p:cNvPr id="43" name="Picture 43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876300" y="1701800"/>
            <a:ext cx="381000" cy="381000"/>
          </a:xfrm>
          <a:prstGeom prst="rect">
            <a:avLst/>
          </a:prstGeom>
        </p:spPr>
      </p:pic>
      <p:grpSp>
        <p:nvGrpSpPr>
          <p:cNvPr id="44" name="Group 4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5" name="Picture 45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6477000" y="3149600"/>
            <a:ext cx="1993900" cy="1993900"/>
          </a:xfrm>
          <a:prstGeom prst="rect">
            <a:avLst/>
          </a:prstGeom>
        </p:spPr>
      </p:pic>
      <p:grpSp>
        <p:nvGrpSpPr>
          <p:cNvPr id="46" name="Group 4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7" name="Picture 47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9817100" y="5702300"/>
            <a:ext cx="2070100" cy="2070100"/>
          </a:xfrm>
          <a:prstGeom prst="rect">
            <a:avLst/>
          </a:prstGeom>
        </p:spPr>
      </p:pic>
      <p:grpSp>
        <p:nvGrpSpPr>
          <p:cNvPr id="48" name="Group 4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9" name="Picture 49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9499600" y="2819400"/>
            <a:ext cx="2438400" cy="2438400"/>
          </a:xfrm>
          <a:prstGeom prst="rect">
            <a:avLst/>
          </a:prstGeom>
        </p:spPr>
      </p:pic>
      <p:pic>
        <p:nvPicPr>
          <p:cNvPr id="50" name="Picture 50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1282700" y="1422400"/>
            <a:ext cx="3073400" cy="1206500"/>
          </a:xfrm>
          <a:prstGeom prst="rect">
            <a:avLst/>
          </a:prstGeom>
        </p:spPr>
      </p:pic>
      <p:pic>
        <p:nvPicPr>
          <p:cNvPr id="51" name="Picture 51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736600" y="876300"/>
            <a:ext cx="1473200" cy="990600"/>
          </a:xfrm>
          <a:prstGeom prst="rect">
            <a:avLst/>
          </a:prstGeom>
        </p:spPr>
      </p:pic>
      <p:pic>
        <p:nvPicPr>
          <p:cNvPr id="52" name="Picture 5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113000" y="495300"/>
            <a:ext cx="3098800" cy="431800"/>
          </a:xfrm>
          <a:prstGeom prst="rect">
            <a:avLst/>
          </a:prstGeom>
        </p:spPr>
      </p:pic>
      <p:pic>
        <p:nvPicPr>
          <p:cNvPr id="53" name="Picture 5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734300" y="508000"/>
            <a:ext cx="2514600" cy="431800"/>
          </a:xfrm>
          <a:prstGeom prst="rect">
            <a:avLst/>
          </a:prstGeom>
        </p:spPr>
      </p:pic>
      <p:pic>
        <p:nvPicPr>
          <p:cNvPr id="54" name="Picture 5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00100" y="508000"/>
            <a:ext cx="1816100" cy="4318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E9E9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73500" y="8572500"/>
            <a:ext cx="952500" cy="9525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0" y="0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470900" y="-4470400"/>
            <a:ext cx="36576000" cy="20574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190500000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8300" y="6350000"/>
            <a:ext cx="17526000" cy="127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68400" y="4292600"/>
            <a:ext cx="2501900" cy="14986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306800" y="6489700"/>
            <a:ext cx="1282700" cy="30099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087600" y="6299200"/>
            <a:ext cx="1625600" cy="24511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22700" y="3505200"/>
            <a:ext cx="8826500" cy="34798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113000" y="495300"/>
            <a:ext cx="3098800" cy="4318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734300" y="508000"/>
            <a:ext cx="2514600" cy="4318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00100" y="508000"/>
            <a:ext cx="1816100" cy="431800"/>
          </a:xfrm>
          <a:prstGeom prst="rect">
            <a:avLst/>
          </a:prstGeom>
        </p:spPr>
      </p:pic>
      <p:grpSp>
        <p:nvGrpSpPr>
          <p:cNvPr id="16" name="Group 16"/>
          <p:cNvGrpSpPr/>
          <p:nvPr/>
        </p:nvGrpSpPr>
        <p:grpSpPr>
          <a:xfrm>
            <a:off x="0" y="0"/>
            <a:ext cx="2147483647" cy="2147483647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470900" y="-4470400"/>
            <a:ext cx="36576000" cy="205740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19" name="Group 1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44600" y="1511300"/>
            <a:ext cx="15798800" cy="93218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194300" y="3835400"/>
            <a:ext cx="7899400" cy="4660900"/>
          </a:xfrm>
          <a:prstGeom prst="rect">
            <a:avLst/>
          </a:prstGeom>
        </p:spPr>
      </p:pic>
      <p:grpSp>
        <p:nvGrpSpPr>
          <p:cNvPr id="22" name="Group 2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3" name="Picture 2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188200" y="1358900"/>
            <a:ext cx="7073900" cy="66548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953500" y="3022600"/>
            <a:ext cx="3530600" cy="3327400"/>
          </a:xfrm>
          <a:prstGeom prst="rect">
            <a:avLst/>
          </a:prstGeom>
        </p:spPr>
      </p:pic>
      <p:grpSp>
        <p:nvGrpSpPr>
          <p:cNvPr id="25" name="Group 2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6" name="Picture 26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073900" y="3657600"/>
            <a:ext cx="7556500" cy="70993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953500" y="5435600"/>
            <a:ext cx="3771900" cy="3556000"/>
          </a:xfrm>
          <a:prstGeom prst="rect">
            <a:avLst/>
          </a:prstGeom>
        </p:spPr>
      </p:pic>
      <p:grpSp>
        <p:nvGrpSpPr>
          <p:cNvPr id="28" name="Group 2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9" name="Picture 29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708400" y="3975100"/>
            <a:ext cx="7531100" cy="67310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588000" y="5664200"/>
            <a:ext cx="3771900" cy="3365500"/>
          </a:xfrm>
          <a:prstGeom prst="rect">
            <a:avLst/>
          </a:prstGeom>
        </p:spPr>
      </p:pic>
      <p:grpSp>
        <p:nvGrpSpPr>
          <p:cNvPr id="31" name="Group 31"/>
          <p:cNvGrpSpPr/>
          <p:nvPr/>
        </p:nvGrpSpPr>
        <p:grpSpPr>
          <a:xfrm>
            <a:off x="2147483647" y="2147483647"/>
            <a:ext cx="2147483647" cy="285750000"/>
            <a:chOff x="0" y="0"/>
            <a:chExt cx="0" cy="0"/>
          </a:xfrm>
        </p:grpSpPr>
      </p:grpSp>
      <p:pic>
        <p:nvPicPr>
          <p:cNvPr id="32" name="Picture 32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38200" y="6388100"/>
            <a:ext cx="4000500" cy="25400"/>
          </a:xfrm>
          <a:prstGeom prst="rect">
            <a:avLst/>
          </a:prstGeom>
        </p:spPr>
      </p:pic>
      <p:grpSp>
        <p:nvGrpSpPr>
          <p:cNvPr id="33" name="Group 3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4" name="Picture 34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695700" y="1244600"/>
            <a:ext cx="7556500" cy="7099300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588000" y="3022600"/>
            <a:ext cx="3771900" cy="3556000"/>
          </a:xfrm>
          <a:prstGeom prst="rect">
            <a:avLst/>
          </a:prstGeom>
        </p:spPr>
      </p:pic>
      <p:grpSp>
        <p:nvGrpSpPr>
          <p:cNvPr id="36" name="Group 36"/>
          <p:cNvGrpSpPr/>
          <p:nvPr/>
        </p:nvGrpSpPr>
        <p:grpSpPr>
          <a:xfrm>
            <a:off x="2147483647" y="2147483647"/>
            <a:ext cx="2147483647" cy="285750000"/>
            <a:chOff x="0" y="0"/>
            <a:chExt cx="0" cy="0"/>
          </a:xfrm>
        </p:grpSpPr>
      </p:grpSp>
      <p:pic>
        <p:nvPicPr>
          <p:cNvPr id="37" name="Picture 37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3423900" y="6388100"/>
            <a:ext cx="4000500" cy="25400"/>
          </a:xfrm>
          <a:prstGeom prst="rect">
            <a:avLst/>
          </a:prstGeom>
        </p:spPr>
      </p:pic>
      <p:grpSp>
        <p:nvGrpSpPr>
          <p:cNvPr id="38" name="Group 3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9" name="Picture 39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121400" y="5638800"/>
            <a:ext cx="3009900" cy="2540000"/>
          </a:xfrm>
          <a:prstGeom prst="rect">
            <a:avLst/>
          </a:prstGeom>
        </p:spPr>
      </p:pic>
      <p:grpSp>
        <p:nvGrpSpPr>
          <p:cNvPr id="40" name="Group 4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1" name="Picture 41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9931400" y="5461000"/>
            <a:ext cx="1841500" cy="1841500"/>
          </a:xfrm>
          <a:prstGeom prst="rect">
            <a:avLst/>
          </a:prstGeom>
        </p:spPr>
      </p:pic>
      <p:grpSp>
        <p:nvGrpSpPr>
          <p:cNvPr id="42" name="Group 4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3" name="Picture 43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6642100" y="3009900"/>
            <a:ext cx="1663700" cy="1663700"/>
          </a:xfrm>
          <a:prstGeom prst="rect">
            <a:avLst/>
          </a:prstGeom>
        </p:spPr>
      </p:pic>
      <p:pic>
        <p:nvPicPr>
          <p:cNvPr id="44" name="Picture 44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3474700" y="6591300"/>
            <a:ext cx="3873500" cy="2222500"/>
          </a:xfrm>
          <a:prstGeom prst="rect">
            <a:avLst/>
          </a:prstGeom>
        </p:spPr>
      </p:pic>
      <p:pic>
        <p:nvPicPr>
          <p:cNvPr id="45" name="Picture 45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74700" y="6553200"/>
            <a:ext cx="3530600" cy="1460500"/>
          </a:xfrm>
          <a:prstGeom prst="rect">
            <a:avLst/>
          </a:prstGeom>
        </p:spPr>
      </p:pic>
      <p:pic>
        <p:nvPicPr>
          <p:cNvPr id="46" name="Picture 46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3487400" y="5346700"/>
            <a:ext cx="3860800" cy="1397000"/>
          </a:xfrm>
          <a:prstGeom prst="rect">
            <a:avLst/>
          </a:prstGeom>
        </p:spPr>
      </p:pic>
      <p:pic>
        <p:nvPicPr>
          <p:cNvPr id="47" name="Picture 47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774700" y="4953000"/>
            <a:ext cx="3517900" cy="1460500"/>
          </a:xfrm>
          <a:prstGeom prst="rect">
            <a:avLst/>
          </a:prstGeom>
        </p:spPr>
      </p:pic>
      <p:pic>
        <p:nvPicPr>
          <p:cNvPr id="48" name="Picture 48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876300" y="1701800"/>
            <a:ext cx="381000" cy="381000"/>
          </a:xfrm>
          <a:prstGeom prst="rect">
            <a:avLst/>
          </a:prstGeom>
        </p:spPr>
      </p:pic>
      <p:grpSp>
        <p:nvGrpSpPr>
          <p:cNvPr id="49" name="Group 4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0" name="Picture 50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9829800" y="2933700"/>
            <a:ext cx="1803400" cy="1816100"/>
          </a:xfrm>
          <a:prstGeom prst="rect">
            <a:avLst/>
          </a:prstGeom>
        </p:spPr>
      </p:pic>
      <p:pic>
        <p:nvPicPr>
          <p:cNvPr id="51" name="Picture 51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1282700" y="1422400"/>
            <a:ext cx="3073400" cy="1206500"/>
          </a:xfrm>
          <a:prstGeom prst="rect">
            <a:avLst/>
          </a:prstGeom>
        </p:spPr>
      </p:pic>
      <p:pic>
        <p:nvPicPr>
          <p:cNvPr id="52" name="Picture 52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736600" y="876300"/>
            <a:ext cx="1473200" cy="990600"/>
          </a:xfrm>
          <a:prstGeom prst="rect">
            <a:avLst/>
          </a:prstGeom>
        </p:spPr>
      </p:pic>
      <p:pic>
        <p:nvPicPr>
          <p:cNvPr id="53" name="Picture 53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723900" y="2184400"/>
            <a:ext cx="3657600" cy="1384300"/>
          </a:xfrm>
          <a:prstGeom prst="rect">
            <a:avLst/>
          </a:prstGeom>
        </p:spPr>
      </p:pic>
      <p:pic>
        <p:nvPicPr>
          <p:cNvPr id="54" name="Picture 5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113000" y="495300"/>
            <a:ext cx="3098800" cy="431800"/>
          </a:xfrm>
          <a:prstGeom prst="rect">
            <a:avLst/>
          </a:prstGeom>
        </p:spPr>
      </p:pic>
      <p:pic>
        <p:nvPicPr>
          <p:cNvPr id="55" name="Picture 5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734300" y="508000"/>
            <a:ext cx="2514600" cy="431800"/>
          </a:xfrm>
          <a:prstGeom prst="rect">
            <a:avLst/>
          </a:prstGeom>
        </p:spPr>
      </p:pic>
      <p:pic>
        <p:nvPicPr>
          <p:cNvPr id="56" name="Picture 5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00100" y="508000"/>
            <a:ext cx="1816100" cy="4318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E9E9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73500" y="8572500"/>
            <a:ext cx="952500" cy="9525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0" y="0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470900" y="-4470400"/>
            <a:ext cx="36576000" cy="20574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190500000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8300" y="6350000"/>
            <a:ext cx="17526000" cy="127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68400" y="4292600"/>
            <a:ext cx="2501900" cy="14986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306800" y="6489700"/>
            <a:ext cx="1282700" cy="30099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087600" y="6299200"/>
            <a:ext cx="1625600" cy="24511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22700" y="3505200"/>
            <a:ext cx="8826500" cy="34798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113000" y="495300"/>
            <a:ext cx="3098800" cy="4318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734300" y="508000"/>
            <a:ext cx="2514600" cy="4318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00100" y="508000"/>
            <a:ext cx="1816100" cy="431800"/>
          </a:xfrm>
          <a:prstGeom prst="rect">
            <a:avLst/>
          </a:prstGeom>
        </p:spPr>
      </p:pic>
      <p:grpSp>
        <p:nvGrpSpPr>
          <p:cNvPr id="16" name="Group 16"/>
          <p:cNvGrpSpPr/>
          <p:nvPr/>
        </p:nvGrpSpPr>
        <p:grpSpPr>
          <a:xfrm>
            <a:off x="0" y="0"/>
            <a:ext cx="2147483647" cy="2147483647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470900" y="-4470400"/>
            <a:ext cx="36576000" cy="205740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19" name="Group 19"/>
          <p:cNvGrpSpPr/>
          <p:nvPr/>
        </p:nvGrpSpPr>
        <p:grpSpPr>
          <a:xfrm>
            <a:off x="2147483647" y="2147483647"/>
            <a:ext cx="2147483647" cy="190500000"/>
            <a:chOff x="0" y="0"/>
            <a:chExt cx="0" cy="0"/>
          </a:xfrm>
        </p:grpSpPr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8300" y="6413500"/>
            <a:ext cx="17526000" cy="127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73500" y="8572500"/>
            <a:ext cx="952500" cy="9525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7000" y="254000"/>
            <a:ext cx="13347700" cy="55753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49300" y="3975100"/>
            <a:ext cx="2806700" cy="11049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2255500" y="6769100"/>
            <a:ext cx="5029200" cy="14224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5113000" y="558800"/>
            <a:ext cx="3098800" cy="4318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734300" y="571500"/>
            <a:ext cx="2514600" cy="4318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00100" y="571500"/>
            <a:ext cx="1816100" cy="4318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0</Words>
  <Application>Microsoft Office PowerPoint</Application>
  <PresentationFormat>사용자 지정</PresentationFormat>
  <Paragraphs>0</Paragraphs>
  <Slides>54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54</vt:i4>
      </vt:variant>
    </vt:vector>
  </HeadingPairs>
  <TitlesOfParts>
    <vt:vector size="57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14211</cp:lastModifiedBy>
  <cp:revision>3</cp:revision>
  <dcterms:created xsi:type="dcterms:W3CDTF">2006-08-16T00:00:00Z</dcterms:created>
  <dcterms:modified xsi:type="dcterms:W3CDTF">2024-11-18T19:39:32Z</dcterms:modified>
</cp:coreProperties>
</file>